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61" r:id="rId2"/>
    <p:sldId id="306" r:id="rId3"/>
    <p:sldId id="260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303" r:id="rId18"/>
    <p:sldId id="304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301" r:id="rId29"/>
    <p:sldId id="288" r:id="rId30"/>
    <p:sldId id="289" r:id="rId31"/>
    <p:sldId id="291" r:id="rId32"/>
    <p:sldId id="292" r:id="rId33"/>
    <p:sldId id="293" r:id="rId34"/>
    <p:sldId id="297" r:id="rId35"/>
    <p:sldId id="294" r:id="rId36"/>
    <p:sldId id="298" r:id="rId37"/>
    <p:sldId id="302" r:id="rId38"/>
    <p:sldId id="300" r:id="rId39"/>
    <p:sldId id="299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>
      <p:cViewPr varScale="1">
        <p:scale>
          <a:sx n="68" d="100"/>
          <a:sy n="68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3;&#1052;&#1056;\&#1059;&#1087;&#1088;&#1072;&#1074;&#1083;&#1077;&#1085;&#1080;&#1077;%20&#1082;&#1072;&#1095;&#1077;&#1089;&#1090;&#1074;&#1086;&#1084;%20&#1086;&#1073;&#1088;&#1072;&#1079;&#1086;&#1074;&#1072;&#1085;&#1080;&#1103;\&#1055;&#1072;&#1091;&#1090;&#1080;&#1085;&#1082;&#1072;%20&#1048;&#1090;&#1086;&#1075;%20&#1076;&#1080;&#1072;&#1075;&#1088;&#1072;&#1084;&#1084;&#1072;%20&#1088;&#1077;&#1079;%20&#1089;&#1072;&#1084;&#1086;&#1086;&#1094;%20&#1082;&#1088;&#1080;&#1090;&#1077;&#1088;&#1080;&#1077;&#1074;%20&#1057;&#1052;&#1050;%202013-2014%20&#1089;&#1077;&#1085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7"/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Итоговая диаграмма результатов самооценки критериев СМК</a:t>
            </a:r>
          </a:p>
        </c:rich>
      </c:tx>
      <c:layout>
        <c:manualLayout>
          <c:xMode val="edge"/>
          <c:yMode val="edge"/>
          <c:x val="0.1307228238698902"/>
          <c:y val="2.0348464193913743E-2"/>
        </c:manualLayout>
      </c:layout>
    </c:title>
    <c:plotArea>
      <c:layout>
        <c:manualLayout>
          <c:layoutTarget val="inner"/>
          <c:xMode val="edge"/>
          <c:yMode val="edge"/>
          <c:x val="0.23649756390421872"/>
          <c:y val="0.17999769408668881"/>
          <c:w val="0.43389182657153186"/>
          <c:h val="0.76463624217515469"/>
        </c:manualLayout>
      </c:layout>
      <c:radarChart>
        <c:radarStyle val="filled"/>
        <c:ser>
          <c:idx val="0"/>
          <c:order val="0"/>
          <c:tx>
            <c:strRef>
              <c:f>Лист1!$C$1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rgbClr val="008000"/>
            </a:solidFill>
          </c:spPr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9.5</c:v>
                </c:pt>
                <c:pt idx="1">
                  <c:v>9</c:v>
                </c:pt>
                <c:pt idx="2">
                  <c:v>8.5</c:v>
                </c:pt>
                <c:pt idx="3">
                  <c:v>9</c:v>
                </c:pt>
                <c:pt idx="4">
                  <c:v>9.3000000000000007</c:v>
                </c:pt>
                <c:pt idx="5">
                  <c:v>8.9</c:v>
                </c:pt>
                <c:pt idx="6">
                  <c:v>8.7000000000000011</c:v>
                </c:pt>
                <c:pt idx="7">
                  <c:v>8</c:v>
                </c:pt>
                <c:pt idx="8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2013-2014 июнь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9.2000000000000011</c:v>
                </c:pt>
                <c:pt idx="1">
                  <c:v>8.9</c:v>
                </c:pt>
                <c:pt idx="2">
                  <c:v>8</c:v>
                </c:pt>
                <c:pt idx="3">
                  <c:v>8.9</c:v>
                </c:pt>
                <c:pt idx="4">
                  <c:v>8.9</c:v>
                </c:pt>
                <c:pt idx="5">
                  <c:v>8.8000000000000007</c:v>
                </c:pt>
                <c:pt idx="6">
                  <c:v>8.6</c:v>
                </c:pt>
                <c:pt idx="7">
                  <c:v>7.5</c:v>
                </c:pt>
                <c:pt idx="8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2013-2014 сен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9</c:v>
                </c:pt>
                <c:pt idx="1">
                  <c:v>8.7000000000000011</c:v>
                </c:pt>
                <c:pt idx="2">
                  <c:v>7.8</c:v>
                </c:pt>
                <c:pt idx="3">
                  <c:v>8.5</c:v>
                </c:pt>
                <c:pt idx="4">
                  <c:v>8.8000000000000007</c:v>
                </c:pt>
                <c:pt idx="5">
                  <c:v>8.8000000000000007</c:v>
                </c:pt>
                <c:pt idx="6">
                  <c:v>8.5</c:v>
                </c:pt>
                <c:pt idx="7">
                  <c:v>7.2</c:v>
                </c:pt>
                <c:pt idx="8">
                  <c:v>8.5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2012-2013 июнь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0">
                  <c:v>8.9</c:v>
                </c:pt>
                <c:pt idx="1">
                  <c:v>8.5</c:v>
                </c:pt>
                <c:pt idx="2">
                  <c:v>7.5</c:v>
                </c:pt>
                <c:pt idx="3">
                  <c:v>8.3000000000000007</c:v>
                </c:pt>
                <c:pt idx="4">
                  <c:v>8.5</c:v>
                </c:pt>
                <c:pt idx="5">
                  <c:v>8.5</c:v>
                </c:pt>
                <c:pt idx="6">
                  <c:v>8</c:v>
                </c:pt>
                <c:pt idx="7">
                  <c:v>6.8</c:v>
                </c:pt>
                <c:pt idx="8">
                  <c:v>8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2012-2013 сен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Лист1!$G$2:$G$10</c:f>
              <c:numCache>
                <c:formatCode>General</c:formatCode>
                <c:ptCount val="9"/>
                <c:pt idx="0">
                  <c:v>8.8000000000000007</c:v>
                </c:pt>
                <c:pt idx="1">
                  <c:v>8</c:v>
                </c:pt>
                <c:pt idx="2">
                  <c:v>7.2</c:v>
                </c:pt>
                <c:pt idx="3">
                  <c:v>8</c:v>
                </c:pt>
                <c:pt idx="4">
                  <c:v>8.4</c:v>
                </c:pt>
                <c:pt idx="5">
                  <c:v>8.2000000000000011</c:v>
                </c:pt>
                <c:pt idx="6">
                  <c:v>7.8</c:v>
                </c:pt>
                <c:pt idx="7">
                  <c:v>6.5</c:v>
                </c:pt>
                <c:pt idx="8">
                  <c:v>7.5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2011-2012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Лист1!$H$2:$H$10</c:f>
              <c:numCache>
                <c:formatCode>General</c:formatCode>
                <c:ptCount val="9"/>
                <c:pt idx="0">
                  <c:v>8</c:v>
                </c:pt>
                <c:pt idx="1">
                  <c:v>7.5</c:v>
                </c:pt>
                <c:pt idx="2">
                  <c:v>6.8</c:v>
                </c:pt>
                <c:pt idx="3">
                  <c:v>7.6</c:v>
                </c:pt>
                <c:pt idx="4">
                  <c:v>5.8</c:v>
                </c:pt>
                <c:pt idx="5">
                  <c:v>7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</c:numCache>
            </c:numRef>
          </c:val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2010-2011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Лист1!$I$2:$I$10</c:f>
              <c:numCache>
                <c:formatCode>General</c:formatCode>
                <c:ptCount val="9"/>
                <c:pt idx="0">
                  <c:v>7</c:v>
                </c:pt>
                <c:pt idx="1">
                  <c:v>6</c:v>
                </c:pt>
                <c:pt idx="2">
                  <c:v>6</c:v>
                </c:pt>
                <c:pt idx="3">
                  <c:v>6.4</c:v>
                </c:pt>
                <c:pt idx="4">
                  <c:v>4.75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5.3</c:v>
                </c:pt>
              </c:numCache>
            </c:numRef>
          </c:val>
        </c:ser>
        <c:ser>
          <c:idx val="7"/>
          <c:order val="7"/>
          <c:tx>
            <c:strRef>
              <c:f>Лист1!$J$1</c:f>
              <c:strCache>
                <c:ptCount val="1"/>
                <c:pt idx="0">
                  <c:v>2009-2010</c:v>
                </c:pt>
              </c:strCache>
            </c:strRef>
          </c:tx>
          <c:cat>
            <c:strRef>
              <c:f>Лист1!$B$2:$B$10</c:f>
              <c:strCache>
                <c:ptCount val="9"/>
                <c:pt idx="0">
                  <c:v>1. Лидирующая роль руководства</c:v>
                </c:pt>
                <c:pt idx="1">
                  <c:v>2. Политика и стратегия</c:v>
                </c:pt>
                <c:pt idx="2">
                  <c:v>3. Менеджмент персонала</c:v>
                </c:pt>
                <c:pt idx="3">
                  <c:v>4. Ресурсы и партнеры</c:v>
                </c:pt>
                <c:pt idx="4">
                  <c:v>5. Менеджмент процессов</c:v>
                </c:pt>
                <c:pt idx="5">
                  <c:v>6. Удовлетворенность потребителей</c:v>
                </c:pt>
                <c:pt idx="6">
                  <c:v>7. Удовлетворенность персонала</c:v>
                </c:pt>
                <c:pt idx="7">
                  <c:v>8. Влияние ОУ на общество</c:v>
                </c:pt>
                <c:pt idx="8">
                  <c:v>9. Результаты деятельности ОУ</c:v>
                </c:pt>
              </c:strCache>
            </c:strRef>
          </c:cat>
          <c:val>
            <c:numRef>
              <c:f>Лист1!$J$2:$J$10</c:f>
              <c:numCache>
                <c:formatCode>General</c:formatCode>
                <c:ptCount val="9"/>
                <c:pt idx="0">
                  <c:v>6.4</c:v>
                </c:pt>
                <c:pt idx="1">
                  <c:v>4.5</c:v>
                </c:pt>
                <c:pt idx="2">
                  <c:v>4.4000000000000004</c:v>
                </c:pt>
                <c:pt idx="3">
                  <c:v>4.8</c:v>
                </c:pt>
                <c:pt idx="4">
                  <c:v>4.5999999999999996</c:v>
                </c:pt>
                <c:pt idx="5">
                  <c:v>5.4</c:v>
                </c:pt>
                <c:pt idx="6">
                  <c:v>5.4</c:v>
                </c:pt>
                <c:pt idx="7">
                  <c:v>3</c:v>
                </c:pt>
                <c:pt idx="8">
                  <c:v>4.5999999999999996</c:v>
                </c:pt>
              </c:numCache>
            </c:numRef>
          </c:val>
        </c:ser>
        <c:dLbls/>
        <c:axId val="54670464"/>
        <c:axId val="54672000"/>
      </c:radarChart>
      <c:catAx>
        <c:axId val="5467046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54672000"/>
        <c:crosses val="autoZero"/>
        <c:lblAlgn val="ctr"/>
        <c:lblOffset val="100"/>
      </c:catAx>
      <c:valAx>
        <c:axId val="54672000"/>
        <c:scaling>
          <c:orientation val="minMax"/>
        </c:scaling>
        <c:axPos val="l"/>
        <c:numFmt formatCode="General" sourceLinked="1"/>
        <c:tickLblPos val="nextTo"/>
        <c:crossAx val="54670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519307887100623"/>
          <c:y val="0.29980264094895126"/>
          <c:w val="0.1673169158676317"/>
          <c:h val="0.38843163984346923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16200000" scaled="0"/>
    </a:gradFill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E8D35A-F774-458C-B3B7-AD60FC35936D}" type="doc">
      <dgm:prSet loTypeId="urn:microsoft.com/office/officeart/2005/8/layout/orgChart1" loCatId="hierarchy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09DF945-FE07-4031-9C20-E77A0C4B5C23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менеджмент качества</a:t>
          </a:r>
        </a:p>
      </dgm:t>
    </dgm:pt>
    <dgm:pt modelId="{FC88C8E3-B018-4F2F-A7EC-8DD0D9C3F8AC}" type="parTrans" cxnId="{A2BC97CD-9AF0-4328-BBDF-86F46D13476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E06D20C-F426-4417-A0FB-CD3F0DC72301}" type="sibTrans" cxnId="{A2BC97CD-9AF0-4328-BBDF-86F46D13476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57BF207-61F7-4F89-BAFF-31074C13CFDA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планирование качества</a:t>
          </a:r>
        </a:p>
      </dgm:t>
    </dgm:pt>
    <dgm:pt modelId="{6A1E1F88-7C42-43CB-8506-6A1A5E7F0575}" type="parTrans" cxnId="{45141BF6-97A2-43C1-AA75-950D9D4202F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C7D3799-A5FD-4087-BF30-DD7702742045}" type="sibTrans" cxnId="{45141BF6-97A2-43C1-AA75-950D9D4202F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2C824AD-3B9F-48F9-9B47-E5B9D43748C3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управление качеством</a:t>
          </a:r>
        </a:p>
      </dgm:t>
    </dgm:pt>
    <dgm:pt modelId="{55B37F48-915D-48DB-A81E-73809F04154E}" type="parTrans" cxnId="{04AA08F6-E3D6-4295-97AC-609DA140BFB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022E715-C661-4F22-9419-706DCF88CD1B}" type="sibTrans" cxnId="{04AA08F6-E3D6-4295-97AC-609DA140BFB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0D9066C-26D7-4782-8DAE-68BC3E963987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обеспечение качества</a:t>
          </a:r>
        </a:p>
      </dgm:t>
    </dgm:pt>
    <dgm:pt modelId="{13901ABD-4C9E-4803-AB59-D7121FE00CD6}" type="parTrans" cxnId="{11A4C55D-E0A2-4123-B276-930A614519F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4E052C3-BB1E-42FF-9DE2-1341453B0306}" type="sibTrans" cxnId="{11A4C55D-E0A2-4123-B276-930A614519F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AC169CF-6A47-46C1-B77A-073A013A85B3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улучшение качества</a:t>
          </a:r>
        </a:p>
      </dgm:t>
    </dgm:pt>
    <dgm:pt modelId="{82AD69F6-4F74-4029-B561-FF8F7A5C47E7}" type="parTrans" cxnId="{E267AC6D-4AB7-4CE1-AB6E-5356B03E553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307D86C-4269-4E39-B38B-0F5E7D3E0710}" type="sibTrans" cxnId="{E267AC6D-4AB7-4CE1-AB6E-5356B03E553B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3D5E299-3327-4694-ABFF-12DEC32790E1}">
      <dgm:prSet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постоянное</a:t>
          </a:r>
        </a:p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улучшение </a:t>
          </a:r>
        </a:p>
      </dgm:t>
    </dgm:pt>
    <dgm:pt modelId="{7D29F7C7-960F-4835-A715-A00DEC76FEAC}" type="parTrans" cxnId="{411450C1-12F0-4843-ABEF-7052DF84BA0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18892FC-6294-40F9-852A-E381C0C10B79}" type="sibTrans" cxnId="{411450C1-12F0-4843-ABEF-7052DF84BA0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DB00C0E-328B-4203-BF96-827F524E439E}" type="pres">
      <dgm:prSet presAssocID="{C6E8D35A-F774-458C-B3B7-AD60FC3593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9EC3DA-2412-4D43-A543-152F169BD5F9}" type="pres">
      <dgm:prSet presAssocID="{709DF945-FE07-4031-9C20-E77A0C4B5C23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E5FE3A9-598B-4F8E-B45C-4945A8ED7723}" type="pres">
      <dgm:prSet presAssocID="{709DF945-FE07-4031-9C20-E77A0C4B5C23}" presName="rootComposite1" presStyleCnt="0"/>
      <dgm:spPr/>
      <dgm:t>
        <a:bodyPr/>
        <a:lstStyle/>
        <a:p>
          <a:endParaRPr lang="ru-RU"/>
        </a:p>
      </dgm:t>
    </dgm:pt>
    <dgm:pt modelId="{29823B82-A70A-4BAF-90B9-5DC5EE6C0A23}" type="pres">
      <dgm:prSet presAssocID="{709DF945-FE07-4031-9C20-E77A0C4B5C23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62C78C-3AE3-430D-998A-48BA037AFF99}" type="pres">
      <dgm:prSet presAssocID="{709DF945-FE07-4031-9C20-E77A0C4B5C2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DD58936-B46C-4AC4-9850-C327DB05874B}" type="pres">
      <dgm:prSet presAssocID="{709DF945-FE07-4031-9C20-E77A0C4B5C23}" presName="hierChild2" presStyleCnt="0"/>
      <dgm:spPr/>
      <dgm:t>
        <a:bodyPr/>
        <a:lstStyle/>
        <a:p>
          <a:endParaRPr lang="ru-RU"/>
        </a:p>
      </dgm:t>
    </dgm:pt>
    <dgm:pt modelId="{F6A3A80E-1E2D-4B19-8651-C871448C148B}" type="pres">
      <dgm:prSet presAssocID="{6A1E1F88-7C42-43CB-8506-6A1A5E7F0575}" presName="Name37" presStyleLbl="parChTrans1D2" presStyleIdx="0" presStyleCnt="4"/>
      <dgm:spPr/>
      <dgm:t>
        <a:bodyPr/>
        <a:lstStyle/>
        <a:p>
          <a:endParaRPr lang="ru-RU"/>
        </a:p>
      </dgm:t>
    </dgm:pt>
    <dgm:pt modelId="{44E96092-0683-48ED-80BF-96188C9737ED}" type="pres">
      <dgm:prSet presAssocID="{157BF207-61F7-4F89-BAFF-31074C13CFD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3EDB7F3-3784-4261-BC2E-CE0674BD6F3C}" type="pres">
      <dgm:prSet presAssocID="{157BF207-61F7-4F89-BAFF-31074C13CFDA}" presName="rootComposite" presStyleCnt="0"/>
      <dgm:spPr/>
      <dgm:t>
        <a:bodyPr/>
        <a:lstStyle/>
        <a:p>
          <a:endParaRPr lang="ru-RU"/>
        </a:p>
      </dgm:t>
    </dgm:pt>
    <dgm:pt modelId="{3EA18E19-729B-4B14-B108-C7E28E7C9954}" type="pres">
      <dgm:prSet presAssocID="{157BF207-61F7-4F89-BAFF-31074C13CFDA}" presName="rootText" presStyleLbl="node2" presStyleIdx="0" presStyleCnt="4" custLinFactNeighborX="-240" custLinFactNeighborY="15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78AC94-8DF3-47A7-9035-D10C41B8ACA6}" type="pres">
      <dgm:prSet presAssocID="{157BF207-61F7-4F89-BAFF-31074C13CFDA}" presName="rootConnector" presStyleLbl="node2" presStyleIdx="0" presStyleCnt="4"/>
      <dgm:spPr/>
      <dgm:t>
        <a:bodyPr/>
        <a:lstStyle/>
        <a:p>
          <a:endParaRPr lang="ru-RU"/>
        </a:p>
      </dgm:t>
    </dgm:pt>
    <dgm:pt modelId="{66474DE3-4FCD-4D6B-AAF3-075460C120EB}" type="pres">
      <dgm:prSet presAssocID="{157BF207-61F7-4F89-BAFF-31074C13CFDA}" presName="hierChild4" presStyleCnt="0"/>
      <dgm:spPr/>
      <dgm:t>
        <a:bodyPr/>
        <a:lstStyle/>
        <a:p>
          <a:endParaRPr lang="ru-RU"/>
        </a:p>
      </dgm:t>
    </dgm:pt>
    <dgm:pt modelId="{39536E00-C682-4B25-B2C3-113CD21551B2}" type="pres">
      <dgm:prSet presAssocID="{157BF207-61F7-4F89-BAFF-31074C13CFDA}" presName="hierChild5" presStyleCnt="0"/>
      <dgm:spPr/>
      <dgm:t>
        <a:bodyPr/>
        <a:lstStyle/>
        <a:p>
          <a:endParaRPr lang="ru-RU"/>
        </a:p>
      </dgm:t>
    </dgm:pt>
    <dgm:pt modelId="{5E522AFB-CE88-4656-9E4A-D35E8795EF79}" type="pres">
      <dgm:prSet presAssocID="{55B37F48-915D-48DB-A81E-73809F04154E}" presName="Name37" presStyleLbl="parChTrans1D2" presStyleIdx="1" presStyleCnt="4"/>
      <dgm:spPr/>
      <dgm:t>
        <a:bodyPr/>
        <a:lstStyle/>
        <a:p>
          <a:endParaRPr lang="ru-RU"/>
        </a:p>
      </dgm:t>
    </dgm:pt>
    <dgm:pt modelId="{C0AA7207-D76C-4646-8A37-69240EBDA54E}" type="pres">
      <dgm:prSet presAssocID="{D2C824AD-3B9F-48F9-9B47-E5B9D43748C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B1AE2C3-AD36-4BAF-9312-1922B9B4F667}" type="pres">
      <dgm:prSet presAssocID="{D2C824AD-3B9F-48F9-9B47-E5B9D43748C3}" presName="rootComposite" presStyleCnt="0"/>
      <dgm:spPr/>
      <dgm:t>
        <a:bodyPr/>
        <a:lstStyle/>
        <a:p>
          <a:endParaRPr lang="ru-RU"/>
        </a:p>
      </dgm:t>
    </dgm:pt>
    <dgm:pt modelId="{3370253C-BE29-44EF-8A43-B0D1A9931117}" type="pres">
      <dgm:prSet presAssocID="{D2C824AD-3B9F-48F9-9B47-E5B9D43748C3}" presName="rootText" presStyleLbl="node2" presStyleIdx="1" presStyleCnt="4" custLinFactNeighborX="-240" custLinFactNeighborY="15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0A5477-DC7E-4F06-9435-A3719D805E40}" type="pres">
      <dgm:prSet presAssocID="{D2C824AD-3B9F-48F9-9B47-E5B9D43748C3}" presName="rootConnector" presStyleLbl="node2" presStyleIdx="1" presStyleCnt="4"/>
      <dgm:spPr/>
      <dgm:t>
        <a:bodyPr/>
        <a:lstStyle/>
        <a:p>
          <a:endParaRPr lang="ru-RU"/>
        </a:p>
      </dgm:t>
    </dgm:pt>
    <dgm:pt modelId="{66EC7EA9-1B91-4DB3-A79C-BF8D9B134FA4}" type="pres">
      <dgm:prSet presAssocID="{D2C824AD-3B9F-48F9-9B47-E5B9D43748C3}" presName="hierChild4" presStyleCnt="0"/>
      <dgm:spPr/>
      <dgm:t>
        <a:bodyPr/>
        <a:lstStyle/>
        <a:p>
          <a:endParaRPr lang="ru-RU"/>
        </a:p>
      </dgm:t>
    </dgm:pt>
    <dgm:pt modelId="{A6E04043-A241-4829-9C8F-F80CF457BF3B}" type="pres">
      <dgm:prSet presAssocID="{D2C824AD-3B9F-48F9-9B47-E5B9D43748C3}" presName="hierChild5" presStyleCnt="0"/>
      <dgm:spPr/>
      <dgm:t>
        <a:bodyPr/>
        <a:lstStyle/>
        <a:p>
          <a:endParaRPr lang="ru-RU"/>
        </a:p>
      </dgm:t>
    </dgm:pt>
    <dgm:pt modelId="{174BA342-23AF-43B5-BB5F-C74F2B0AB9E4}" type="pres">
      <dgm:prSet presAssocID="{13901ABD-4C9E-4803-AB59-D7121FE00CD6}" presName="Name37" presStyleLbl="parChTrans1D2" presStyleIdx="2" presStyleCnt="4"/>
      <dgm:spPr/>
      <dgm:t>
        <a:bodyPr/>
        <a:lstStyle/>
        <a:p>
          <a:endParaRPr lang="ru-RU"/>
        </a:p>
      </dgm:t>
    </dgm:pt>
    <dgm:pt modelId="{EF05EE2B-1211-4486-A711-3F38444177A4}" type="pres">
      <dgm:prSet presAssocID="{C0D9066C-26D7-4782-8DAE-68BC3E9639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CFFAB82-BB45-48DD-8F7F-CC8691173285}" type="pres">
      <dgm:prSet presAssocID="{C0D9066C-26D7-4782-8DAE-68BC3E963987}" presName="rootComposite" presStyleCnt="0"/>
      <dgm:spPr/>
      <dgm:t>
        <a:bodyPr/>
        <a:lstStyle/>
        <a:p>
          <a:endParaRPr lang="ru-RU"/>
        </a:p>
      </dgm:t>
    </dgm:pt>
    <dgm:pt modelId="{9E498E64-7469-4A5E-A36E-89F87AAF1812}" type="pres">
      <dgm:prSet presAssocID="{C0D9066C-26D7-4782-8DAE-68BC3E963987}" presName="rootText" presStyleLbl="node2" presStyleIdx="2" presStyleCnt="4" custLinFactNeighborX="-240" custLinFactNeighborY="15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2ED7E6-D8D4-48FF-B492-98C727C78AEB}" type="pres">
      <dgm:prSet presAssocID="{C0D9066C-26D7-4782-8DAE-68BC3E963987}" presName="rootConnector" presStyleLbl="node2" presStyleIdx="2" presStyleCnt="4"/>
      <dgm:spPr/>
      <dgm:t>
        <a:bodyPr/>
        <a:lstStyle/>
        <a:p>
          <a:endParaRPr lang="ru-RU"/>
        </a:p>
      </dgm:t>
    </dgm:pt>
    <dgm:pt modelId="{DB4A42E0-99B7-4458-A79E-A5A272723D70}" type="pres">
      <dgm:prSet presAssocID="{C0D9066C-26D7-4782-8DAE-68BC3E963987}" presName="hierChild4" presStyleCnt="0"/>
      <dgm:spPr/>
      <dgm:t>
        <a:bodyPr/>
        <a:lstStyle/>
        <a:p>
          <a:endParaRPr lang="ru-RU"/>
        </a:p>
      </dgm:t>
    </dgm:pt>
    <dgm:pt modelId="{0B6D26E3-4D64-4D78-8675-88B1BDD92547}" type="pres">
      <dgm:prSet presAssocID="{C0D9066C-26D7-4782-8DAE-68BC3E963987}" presName="hierChild5" presStyleCnt="0"/>
      <dgm:spPr/>
      <dgm:t>
        <a:bodyPr/>
        <a:lstStyle/>
        <a:p>
          <a:endParaRPr lang="ru-RU"/>
        </a:p>
      </dgm:t>
    </dgm:pt>
    <dgm:pt modelId="{C44389BE-9FF9-49A5-93D7-E5FA2FC97D67}" type="pres">
      <dgm:prSet presAssocID="{82AD69F6-4F74-4029-B561-FF8F7A5C47E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649826A6-214F-41AA-923A-F32BBCD25964}" type="pres">
      <dgm:prSet presAssocID="{5AC169CF-6A47-46C1-B77A-073A013A85B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D02A2D-A846-4BE0-98DD-0573D6725CAE}" type="pres">
      <dgm:prSet presAssocID="{5AC169CF-6A47-46C1-B77A-073A013A85B3}" presName="rootComposite" presStyleCnt="0"/>
      <dgm:spPr/>
      <dgm:t>
        <a:bodyPr/>
        <a:lstStyle/>
        <a:p>
          <a:endParaRPr lang="ru-RU"/>
        </a:p>
      </dgm:t>
    </dgm:pt>
    <dgm:pt modelId="{4D742E6B-839C-4FD5-B697-805577AC2185}" type="pres">
      <dgm:prSet presAssocID="{5AC169CF-6A47-46C1-B77A-073A013A85B3}" presName="rootText" presStyleLbl="node2" presStyleIdx="3" presStyleCnt="4" custLinFactNeighborX="-240" custLinFactNeighborY="15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EB0119-9BE4-4CDE-9BAD-4F3621ACA559}" type="pres">
      <dgm:prSet presAssocID="{5AC169CF-6A47-46C1-B77A-073A013A85B3}" presName="rootConnector" presStyleLbl="node2" presStyleIdx="3" presStyleCnt="4"/>
      <dgm:spPr/>
      <dgm:t>
        <a:bodyPr/>
        <a:lstStyle/>
        <a:p>
          <a:endParaRPr lang="ru-RU"/>
        </a:p>
      </dgm:t>
    </dgm:pt>
    <dgm:pt modelId="{F22C12F8-5D03-4DA8-870F-46B660F4026E}" type="pres">
      <dgm:prSet presAssocID="{5AC169CF-6A47-46C1-B77A-073A013A85B3}" presName="hierChild4" presStyleCnt="0"/>
      <dgm:spPr/>
      <dgm:t>
        <a:bodyPr/>
        <a:lstStyle/>
        <a:p>
          <a:endParaRPr lang="ru-RU"/>
        </a:p>
      </dgm:t>
    </dgm:pt>
    <dgm:pt modelId="{F89C8F8F-A61B-4A45-B1DC-839B5E42265B}" type="pres">
      <dgm:prSet presAssocID="{5AC169CF-6A47-46C1-B77A-073A013A85B3}" presName="hierChild5" presStyleCnt="0"/>
      <dgm:spPr/>
      <dgm:t>
        <a:bodyPr/>
        <a:lstStyle/>
        <a:p>
          <a:endParaRPr lang="ru-RU"/>
        </a:p>
      </dgm:t>
    </dgm:pt>
    <dgm:pt modelId="{13859250-F1CB-46CD-AFA3-C4749C42D7B2}" type="pres">
      <dgm:prSet presAssocID="{709DF945-FE07-4031-9C20-E77A0C4B5C23}" presName="hierChild3" presStyleCnt="0"/>
      <dgm:spPr/>
      <dgm:t>
        <a:bodyPr/>
        <a:lstStyle/>
        <a:p>
          <a:endParaRPr lang="ru-RU"/>
        </a:p>
      </dgm:t>
    </dgm:pt>
    <dgm:pt modelId="{D0808A3C-599F-423F-9DBB-B5486DE4460F}" type="pres">
      <dgm:prSet presAssocID="{E3D5E299-3327-4694-ABFF-12DEC32790E1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0944713-3B78-4474-B311-30E30C1B513C}" type="pres">
      <dgm:prSet presAssocID="{E3D5E299-3327-4694-ABFF-12DEC32790E1}" presName="rootComposite1" presStyleCnt="0"/>
      <dgm:spPr/>
      <dgm:t>
        <a:bodyPr/>
        <a:lstStyle/>
        <a:p>
          <a:endParaRPr lang="ru-RU"/>
        </a:p>
      </dgm:t>
    </dgm:pt>
    <dgm:pt modelId="{4AE058BD-8916-47D9-8AA9-5B1E1621AC79}" type="pres">
      <dgm:prSet presAssocID="{E3D5E299-3327-4694-ABFF-12DEC32790E1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943D1B-8DB4-4341-B5CD-BDF7B2E4D983}" type="pres">
      <dgm:prSet presAssocID="{E3D5E299-3327-4694-ABFF-12DEC32790E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8C69C2-AF16-4DFA-98FE-7BA600ABEBE8}" type="pres">
      <dgm:prSet presAssocID="{E3D5E299-3327-4694-ABFF-12DEC32790E1}" presName="hierChild2" presStyleCnt="0"/>
      <dgm:spPr/>
      <dgm:t>
        <a:bodyPr/>
        <a:lstStyle/>
        <a:p>
          <a:endParaRPr lang="ru-RU"/>
        </a:p>
      </dgm:t>
    </dgm:pt>
    <dgm:pt modelId="{C487F806-6393-4641-ADB4-871F67FE4F9B}" type="pres">
      <dgm:prSet presAssocID="{E3D5E299-3327-4694-ABFF-12DEC32790E1}" presName="hierChild3" presStyleCnt="0"/>
      <dgm:spPr/>
      <dgm:t>
        <a:bodyPr/>
        <a:lstStyle/>
        <a:p>
          <a:endParaRPr lang="ru-RU"/>
        </a:p>
      </dgm:t>
    </dgm:pt>
  </dgm:ptLst>
  <dgm:cxnLst>
    <dgm:cxn modelId="{24F8DED8-A6D8-464A-BA90-EF2848940A68}" type="presOf" srcId="{5AC169CF-6A47-46C1-B77A-073A013A85B3}" destId="{31EB0119-9BE4-4CDE-9BAD-4F3621ACA559}" srcOrd="1" destOrd="0" presId="urn:microsoft.com/office/officeart/2005/8/layout/orgChart1"/>
    <dgm:cxn modelId="{65CD6409-1E93-41CA-9A85-A586AFA5AB7B}" type="presOf" srcId="{E3D5E299-3327-4694-ABFF-12DEC32790E1}" destId="{4AE058BD-8916-47D9-8AA9-5B1E1621AC79}" srcOrd="0" destOrd="0" presId="urn:microsoft.com/office/officeart/2005/8/layout/orgChart1"/>
    <dgm:cxn modelId="{F48E7EA6-6B26-419E-A65A-82774369E41D}" type="presOf" srcId="{6A1E1F88-7C42-43CB-8506-6A1A5E7F0575}" destId="{F6A3A80E-1E2D-4B19-8651-C871448C148B}" srcOrd="0" destOrd="0" presId="urn:microsoft.com/office/officeart/2005/8/layout/orgChart1"/>
    <dgm:cxn modelId="{EAF51288-36A8-4A11-89B6-69E0D33E0749}" type="presOf" srcId="{709DF945-FE07-4031-9C20-E77A0C4B5C23}" destId="{29823B82-A70A-4BAF-90B9-5DC5EE6C0A23}" srcOrd="0" destOrd="0" presId="urn:microsoft.com/office/officeart/2005/8/layout/orgChart1"/>
    <dgm:cxn modelId="{B8676CA6-F5E7-4691-B35A-8473FB402F53}" type="presOf" srcId="{82AD69F6-4F74-4029-B561-FF8F7A5C47E7}" destId="{C44389BE-9FF9-49A5-93D7-E5FA2FC97D67}" srcOrd="0" destOrd="0" presId="urn:microsoft.com/office/officeart/2005/8/layout/orgChart1"/>
    <dgm:cxn modelId="{5AAC0147-6988-4ACA-B80B-3DA4E2A6E5CB}" type="presOf" srcId="{E3D5E299-3327-4694-ABFF-12DEC32790E1}" destId="{40943D1B-8DB4-4341-B5CD-BDF7B2E4D983}" srcOrd="1" destOrd="0" presId="urn:microsoft.com/office/officeart/2005/8/layout/orgChart1"/>
    <dgm:cxn modelId="{04AA08F6-E3D6-4295-97AC-609DA140BFBB}" srcId="{709DF945-FE07-4031-9C20-E77A0C4B5C23}" destId="{D2C824AD-3B9F-48F9-9B47-E5B9D43748C3}" srcOrd="1" destOrd="0" parTransId="{55B37F48-915D-48DB-A81E-73809F04154E}" sibTransId="{0022E715-C661-4F22-9419-706DCF88CD1B}"/>
    <dgm:cxn modelId="{C4AD8882-6ED2-4436-BC6E-CD9295FEDBEF}" type="presOf" srcId="{157BF207-61F7-4F89-BAFF-31074C13CFDA}" destId="{9D78AC94-8DF3-47A7-9035-D10C41B8ACA6}" srcOrd="1" destOrd="0" presId="urn:microsoft.com/office/officeart/2005/8/layout/orgChart1"/>
    <dgm:cxn modelId="{509E8746-FA08-4F9B-BE65-71BC373C71CD}" type="presOf" srcId="{5AC169CF-6A47-46C1-B77A-073A013A85B3}" destId="{4D742E6B-839C-4FD5-B697-805577AC2185}" srcOrd="0" destOrd="0" presId="urn:microsoft.com/office/officeart/2005/8/layout/orgChart1"/>
    <dgm:cxn modelId="{3BC00AE7-BCDA-477D-88D6-B413F27F6682}" type="presOf" srcId="{709DF945-FE07-4031-9C20-E77A0C4B5C23}" destId="{6162C78C-3AE3-430D-998A-48BA037AFF99}" srcOrd="1" destOrd="0" presId="urn:microsoft.com/office/officeart/2005/8/layout/orgChart1"/>
    <dgm:cxn modelId="{1187CE8F-5851-409B-95A4-76F56F6AE77A}" type="presOf" srcId="{D2C824AD-3B9F-48F9-9B47-E5B9D43748C3}" destId="{C20A5477-DC7E-4F06-9435-A3719D805E40}" srcOrd="1" destOrd="0" presId="urn:microsoft.com/office/officeart/2005/8/layout/orgChart1"/>
    <dgm:cxn modelId="{0A1017BD-B152-4092-8510-D6A57CA5FA3D}" type="presOf" srcId="{C0D9066C-26D7-4782-8DAE-68BC3E963987}" destId="{9E498E64-7469-4A5E-A36E-89F87AAF1812}" srcOrd="0" destOrd="0" presId="urn:microsoft.com/office/officeart/2005/8/layout/orgChart1"/>
    <dgm:cxn modelId="{A2BC97CD-9AF0-4328-BBDF-86F46D13476B}" srcId="{C6E8D35A-F774-458C-B3B7-AD60FC35936D}" destId="{709DF945-FE07-4031-9C20-E77A0C4B5C23}" srcOrd="0" destOrd="0" parTransId="{FC88C8E3-B018-4F2F-A7EC-8DD0D9C3F8AC}" sibTransId="{0E06D20C-F426-4417-A0FB-CD3F0DC72301}"/>
    <dgm:cxn modelId="{E267AC6D-4AB7-4CE1-AB6E-5356B03E553B}" srcId="{709DF945-FE07-4031-9C20-E77A0C4B5C23}" destId="{5AC169CF-6A47-46C1-B77A-073A013A85B3}" srcOrd="3" destOrd="0" parTransId="{82AD69F6-4F74-4029-B561-FF8F7A5C47E7}" sibTransId="{7307D86C-4269-4E39-B38B-0F5E7D3E0710}"/>
    <dgm:cxn modelId="{9F85ED48-FDB0-45EE-B111-D7A6E48A1B42}" type="presOf" srcId="{13901ABD-4C9E-4803-AB59-D7121FE00CD6}" destId="{174BA342-23AF-43B5-BB5F-C74F2B0AB9E4}" srcOrd="0" destOrd="0" presId="urn:microsoft.com/office/officeart/2005/8/layout/orgChart1"/>
    <dgm:cxn modelId="{411450C1-12F0-4843-ABEF-7052DF84BA05}" srcId="{C6E8D35A-F774-458C-B3B7-AD60FC35936D}" destId="{E3D5E299-3327-4694-ABFF-12DEC32790E1}" srcOrd="1" destOrd="0" parTransId="{7D29F7C7-960F-4835-A715-A00DEC76FEAC}" sibTransId="{C18892FC-6294-40F9-852A-E381C0C10B79}"/>
    <dgm:cxn modelId="{F564BBA7-08D0-48D0-ADD1-F88AB7FDEE60}" type="presOf" srcId="{D2C824AD-3B9F-48F9-9B47-E5B9D43748C3}" destId="{3370253C-BE29-44EF-8A43-B0D1A9931117}" srcOrd="0" destOrd="0" presId="urn:microsoft.com/office/officeart/2005/8/layout/orgChart1"/>
    <dgm:cxn modelId="{DF5038F6-B561-4A8A-BF57-FC1713569469}" type="presOf" srcId="{157BF207-61F7-4F89-BAFF-31074C13CFDA}" destId="{3EA18E19-729B-4B14-B108-C7E28E7C9954}" srcOrd="0" destOrd="0" presId="urn:microsoft.com/office/officeart/2005/8/layout/orgChart1"/>
    <dgm:cxn modelId="{45141BF6-97A2-43C1-AA75-950D9D4202FF}" srcId="{709DF945-FE07-4031-9C20-E77A0C4B5C23}" destId="{157BF207-61F7-4F89-BAFF-31074C13CFDA}" srcOrd="0" destOrd="0" parTransId="{6A1E1F88-7C42-43CB-8506-6A1A5E7F0575}" sibTransId="{8C7D3799-A5FD-4087-BF30-DD7702742045}"/>
    <dgm:cxn modelId="{BE3AEEB0-9CE9-4189-A1FB-077E315F4B93}" type="presOf" srcId="{55B37F48-915D-48DB-A81E-73809F04154E}" destId="{5E522AFB-CE88-4656-9E4A-D35E8795EF79}" srcOrd="0" destOrd="0" presId="urn:microsoft.com/office/officeart/2005/8/layout/orgChart1"/>
    <dgm:cxn modelId="{77210D50-17A6-4313-81B4-7827BC41B3B4}" type="presOf" srcId="{C6E8D35A-F774-458C-B3B7-AD60FC35936D}" destId="{3DB00C0E-328B-4203-BF96-827F524E439E}" srcOrd="0" destOrd="0" presId="urn:microsoft.com/office/officeart/2005/8/layout/orgChart1"/>
    <dgm:cxn modelId="{FFAAD819-28BA-4B2C-88E3-66257ECEACEE}" type="presOf" srcId="{C0D9066C-26D7-4782-8DAE-68BC3E963987}" destId="{0C2ED7E6-D8D4-48FF-B492-98C727C78AEB}" srcOrd="1" destOrd="0" presId="urn:microsoft.com/office/officeart/2005/8/layout/orgChart1"/>
    <dgm:cxn modelId="{11A4C55D-E0A2-4123-B276-930A614519FE}" srcId="{709DF945-FE07-4031-9C20-E77A0C4B5C23}" destId="{C0D9066C-26D7-4782-8DAE-68BC3E963987}" srcOrd="2" destOrd="0" parTransId="{13901ABD-4C9E-4803-AB59-D7121FE00CD6}" sibTransId="{34E052C3-BB1E-42FF-9DE2-1341453B0306}"/>
    <dgm:cxn modelId="{7BCF5247-9EE7-453E-B4BF-96AB46C5D569}" type="presParOf" srcId="{3DB00C0E-328B-4203-BF96-827F524E439E}" destId="{979EC3DA-2412-4D43-A543-152F169BD5F9}" srcOrd="0" destOrd="0" presId="urn:microsoft.com/office/officeart/2005/8/layout/orgChart1"/>
    <dgm:cxn modelId="{7AA2C1DC-4C06-4297-BD30-E6FDD0C9A522}" type="presParOf" srcId="{979EC3DA-2412-4D43-A543-152F169BD5F9}" destId="{1E5FE3A9-598B-4F8E-B45C-4945A8ED7723}" srcOrd="0" destOrd="0" presId="urn:microsoft.com/office/officeart/2005/8/layout/orgChart1"/>
    <dgm:cxn modelId="{D1A0921C-E029-49E3-944D-E961785AEF9D}" type="presParOf" srcId="{1E5FE3A9-598B-4F8E-B45C-4945A8ED7723}" destId="{29823B82-A70A-4BAF-90B9-5DC5EE6C0A23}" srcOrd="0" destOrd="0" presId="urn:microsoft.com/office/officeart/2005/8/layout/orgChart1"/>
    <dgm:cxn modelId="{9808F446-CF09-4D22-B72C-CEE63BA45143}" type="presParOf" srcId="{1E5FE3A9-598B-4F8E-B45C-4945A8ED7723}" destId="{6162C78C-3AE3-430D-998A-48BA037AFF99}" srcOrd="1" destOrd="0" presId="urn:microsoft.com/office/officeart/2005/8/layout/orgChart1"/>
    <dgm:cxn modelId="{F501532E-1D3B-4285-B40F-A58EB62DEBD0}" type="presParOf" srcId="{979EC3DA-2412-4D43-A543-152F169BD5F9}" destId="{3DD58936-B46C-4AC4-9850-C327DB05874B}" srcOrd="1" destOrd="0" presId="urn:microsoft.com/office/officeart/2005/8/layout/orgChart1"/>
    <dgm:cxn modelId="{0B470283-2197-4A50-8724-7F037B6A5F0A}" type="presParOf" srcId="{3DD58936-B46C-4AC4-9850-C327DB05874B}" destId="{F6A3A80E-1E2D-4B19-8651-C871448C148B}" srcOrd="0" destOrd="0" presId="urn:microsoft.com/office/officeart/2005/8/layout/orgChart1"/>
    <dgm:cxn modelId="{837EA0D8-14D2-4553-98EB-FD4D64FAC6A1}" type="presParOf" srcId="{3DD58936-B46C-4AC4-9850-C327DB05874B}" destId="{44E96092-0683-48ED-80BF-96188C9737ED}" srcOrd="1" destOrd="0" presId="urn:microsoft.com/office/officeart/2005/8/layout/orgChart1"/>
    <dgm:cxn modelId="{73A78BB2-F488-4C7E-A96E-54160A3BF665}" type="presParOf" srcId="{44E96092-0683-48ED-80BF-96188C9737ED}" destId="{F3EDB7F3-3784-4261-BC2E-CE0674BD6F3C}" srcOrd="0" destOrd="0" presId="urn:microsoft.com/office/officeart/2005/8/layout/orgChart1"/>
    <dgm:cxn modelId="{FF239464-8881-4B4D-A1E2-213124E4588A}" type="presParOf" srcId="{F3EDB7F3-3784-4261-BC2E-CE0674BD6F3C}" destId="{3EA18E19-729B-4B14-B108-C7E28E7C9954}" srcOrd="0" destOrd="0" presId="urn:microsoft.com/office/officeart/2005/8/layout/orgChart1"/>
    <dgm:cxn modelId="{30D27D76-2578-4E28-A0F3-A8B9F3AB8FD7}" type="presParOf" srcId="{F3EDB7F3-3784-4261-BC2E-CE0674BD6F3C}" destId="{9D78AC94-8DF3-47A7-9035-D10C41B8ACA6}" srcOrd="1" destOrd="0" presId="urn:microsoft.com/office/officeart/2005/8/layout/orgChart1"/>
    <dgm:cxn modelId="{57F9443E-0B55-4AEC-9211-CB87A3939439}" type="presParOf" srcId="{44E96092-0683-48ED-80BF-96188C9737ED}" destId="{66474DE3-4FCD-4D6B-AAF3-075460C120EB}" srcOrd="1" destOrd="0" presId="urn:microsoft.com/office/officeart/2005/8/layout/orgChart1"/>
    <dgm:cxn modelId="{4BB698E5-F577-41B2-819E-7D5E80A49746}" type="presParOf" srcId="{44E96092-0683-48ED-80BF-96188C9737ED}" destId="{39536E00-C682-4B25-B2C3-113CD21551B2}" srcOrd="2" destOrd="0" presId="urn:microsoft.com/office/officeart/2005/8/layout/orgChart1"/>
    <dgm:cxn modelId="{993D312F-1CB5-4565-A0C5-581207498228}" type="presParOf" srcId="{3DD58936-B46C-4AC4-9850-C327DB05874B}" destId="{5E522AFB-CE88-4656-9E4A-D35E8795EF79}" srcOrd="2" destOrd="0" presId="urn:microsoft.com/office/officeart/2005/8/layout/orgChart1"/>
    <dgm:cxn modelId="{89A79C8A-A6FA-4633-BC6D-8DF9AA28AB16}" type="presParOf" srcId="{3DD58936-B46C-4AC4-9850-C327DB05874B}" destId="{C0AA7207-D76C-4646-8A37-69240EBDA54E}" srcOrd="3" destOrd="0" presId="urn:microsoft.com/office/officeart/2005/8/layout/orgChart1"/>
    <dgm:cxn modelId="{ABD4E724-0311-4C10-97AA-77EF5B36275D}" type="presParOf" srcId="{C0AA7207-D76C-4646-8A37-69240EBDA54E}" destId="{9B1AE2C3-AD36-4BAF-9312-1922B9B4F667}" srcOrd="0" destOrd="0" presId="urn:microsoft.com/office/officeart/2005/8/layout/orgChart1"/>
    <dgm:cxn modelId="{16C01BDD-BB52-4D42-8A08-F42953494516}" type="presParOf" srcId="{9B1AE2C3-AD36-4BAF-9312-1922B9B4F667}" destId="{3370253C-BE29-44EF-8A43-B0D1A9931117}" srcOrd="0" destOrd="0" presId="urn:microsoft.com/office/officeart/2005/8/layout/orgChart1"/>
    <dgm:cxn modelId="{283B4E5C-CFB9-4520-A9A3-32FBDB3B3321}" type="presParOf" srcId="{9B1AE2C3-AD36-4BAF-9312-1922B9B4F667}" destId="{C20A5477-DC7E-4F06-9435-A3719D805E40}" srcOrd="1" destOrd="0" presId="urn:microsoft.com/office/officeart/2005/8/layout/orgChart1"/>
    <dgm:cxn modelId="{208E1E4F-02CE-4669-B916-A7085E73B28C}" type="presParOf" srcId="{C0AA7207-D76C-4646-8A37-69240EBDA54E}" destId="{66EC7EA9-1B91-4DB3-A79C-BF8D9B134FA4}" srcOrd="1" destOrd="0" presId="urn:microsoft.com/office/officeart/2005/8/layout/orgChart1"/>
    <dgm:cxn modelId="{D7C3F7F8-0C81-4003-9EA4-EB3A8D84FF18}" type="presParOf" srcId="{C0AA7207-D76C-4646-8A37-69240EBDA54E}" destId="{A6E04043-A241-4829-9C8F-F80CF457BF3B}" srcOrd="2" destOrd="0" presId="urn:microsoft.com/office/officeart/2005/8/layout/orgChart1"/>
    <dgm:cxn modelId="{D902460D-6340-4C7D-BBE0-B2824A86419F}" type="presParOf" srcId="{3DD58936-B46C-4AC4-9850-C327DB05874B}" destId="{174BA342-23AF-43B5-BB5F-C74F2B0AB9E4}" srcOrd="4" destOrd="0" presId="urn:microsoft.com/office/officeart/2005/8/layout/orgChart1"/>
    <dgm:cxn modelId="{D1FE51C0-3F92-4EB8-8E5E-62F74AB45827}" type="presParOf" srcId="{3DD58936-B46C-4AC4-9850-C327DB05874B}" destId="{EF05EE2B-1211-4486-A711-3F38444177A4}" srcOrd="5" destOrd="0" presId="urn:microsoft.com/office/officeart/2005/8/layout/orgChart1"/>
    <dgm:cxn modelId="{7259C8AF-8968-44EC-88E2-C251845C109E}" type="presParOf" srcId="{EF05EE2B-1211-4486-A711-3F38444177A4}" destId="{8CFFAB82-BB45-48DD-8F7F-CC8691173285}" srcOrd="0" destOrd="0" presId="urn:microsoft.com/office/officeart/2005/8/layout/orgChart1"/>
    <dgm:cxn modelId="{EC1037BF-16AA-41C9-99A5-A90FB7817B8F}" type="presParOf" srcId="{8CFFAB82-BB45-48DD-8F7F-CC8691173285}" destId="{9E498E64-7469-4A5E-A36E-89F87AAF1812}" srcOrd="0" destOrd="0" presId="urn:microsoft.com/office/officeart/2005/8/layout/orgChart1"/>
    <dgm:cxn modelId="{69131185-F812-4E06-A6C4-5C114E965089}" type="presParOf" srcId="{8CFFAB82-BB45-48DD-8F7F-CC8691173285}" destId="{0C2ED7E6-D8D4-48FF-B492-98C727C78AEB}" srcOrd="1" destOrd="0" presId="urn:microsoft.com/office/officeart/2005/8/layout/orgChart1"/>
    <dgm:cxn modelId="{B034A7DD-9CFD-4960-8DFC-E89CA71D19EA}" type="presParOf" srcId="{EF05EE2B-1211-4486-A711-3F38444177A4}" destId="{DB4A42E0-99B7-4458-A79E-A5A272723D70}" srcOrd="1" destOrd="0" presId="urn:microsoft.com/office/officeart/2005/8/layout/orgChart1"/>
    <dgm:cxn modelId="{77EF74E0-E738-4FFB-A7CD-40FF9C4318D1}" type="presParOf" srcId="{EF05EE2B-1211-4486-A711-3F38444177A4}" destId="{0B6D26E3-4D64-4D78-8675-88B1BDD92547}" srcOrd="2" destOrd="0" presId="urn:microsoft.com/office/officeart/2005/8/layout/orgChart1"/>
    <dgm:cxn modelId="{A79578AD-096A-46F6-846F-8FB72EE255D8}" type="presParOf" srcId="{3DD58936-B46C-4AC4-9850-C327DB05874B}" destId="{C44389BE-9FF9-49A5-93D7-E5FA2FC97D67}" srcOrd="6" destOrd="0" presId="urn:microsoft.com/office/officeart/2005/8/layout/orgChart1"/>
    <dgm:cxn modelId="{E82C3CF8-3ADE-4972-B7E0-6C2C252D00A2}" type="presParOf" srcId="{3DD58936-B46C-4AC4-9850-C327DB05874B}" destId="{649826A6-214F-41AA-923A-F32BBCD25964}" srcOrd="7" destOrd="0" presId="urn:microsoft.com/office/officeart/2005/8/layout/orgChart1"/>
    <dgm:cxn modelId="{713F48C4-423B-41D0-ADC0-A804A6F20D07}" type="presParOf" srcId="{649826A6-214F-41AA-923A-F32BBCD25964}" destId="{B3D02A2D-A846-4BE0-98DD-0573D6725CAE}" srcOrd="0" destOrd="0" presId="urn:microsoft.com/office/officeart/2005/8/layout/orgChart1"/>
    <dgm:cxn modelId="{F074D19E-8FED-4DBF-8B1E-F78A43914C27}" type="presParOf" srcId="{B3D02A2D-A846-4BE0-98DD-0573D6725CAE}" destId="{4D742E6B-839C-4FD5-B697-805577AC2185}" srcOrd="0" destOrd="0" presId="urn:microsoft.com/office/officeart/2005/8/layout/orgChart1"/>
    <dgm:cxn modelId="{B10CF64C-F116-4EB9-B4AA-8852200FD4CB}" type="presParOf" srcId="{B3D02A2D-A846-4BE0-98DD-0573D6725CAE}" destId="{31EB0119-9BE4-4CDE-9BAD-4F3621ACA559}" srcOrd="1" destOrd="0" presId="urn:microsoft.com/office/officeart/2005/8/layout/orgChart1"/>
    <dgm:cxn modelId="{7C0D65AA-1BCB-4CA1-A9F0-735B794D92CC}" type="presParOf" srcId="{649826A6-214F-41AA-923A-F32BBCD25964}" destId="{F22C12F8-5D03-4DA8-870F-46B660F4026E}" srcOrd="1" destOrd="0" presId="urn:microsoft.com/office/officeart/2005/8/layout/orgChart1"/>
    <dgm:cxn modelId="{A73EAA9C-87AC-469E-BC51-BBBFA87E9AB9}" type="presParOf" srcId="{649826A6-214F-41AA-923A-F32BBCD25964}" destId="{F89C8F8F-A61B-4A45-B1DC-839B5E42265B}" srcOrd="2" destOrd="0" presId="urn:microsoft.com/office/officeart/2005/8/layout/orgChart1"/>
    <dgm:cxn modelId="{06977307-0C3C-4BA0-B735-45DFB0E637CB}" type="presParOf" srcId="{979EC3DA-2412-4D43-A543-152F169BD5F9}" destId="{13859250-F1CB-46CD-AFA3-C4749C42D7B2}" srcOrd="2" destOrd="0" presId="urn:microsoft.com/office/officeart/2005/8/layout/orgChart1"/>
    <dgm:cxn modelId="{A84BCF5A-21AD-44C2-AC8F-8EE71DD152F0}" type="presParOf" srcId="{3DB00C0E-328B-4203-BF96-827F524E439E}" destId="{D0808A3C-599F-423F-9DBB-B5486DE4460F}" srcOrd="1" destOrd="0" presId="urn:microsoft.com/office/officeart/2005/8/layout/orgChart1"/>
    <dgm:cxn modelId="{2BBC8EB0-ED54-4E55-BFFA-85A5CF410E60}" type="presParOf" srcId="{D0808A3C-599F-423F-9DBB-B5486DE4460F}" destId="{30944713-3B78-4474-B311-30E30C1B513C}" srcOrd="0" destOrd="0" presId="urn:microsoft.com/office/officeart/2005/8/layout/orgChart1"/>
    <dgm:cxn modelId="{9213A6D7-F009-4F18-B3EB-10692CBC1A5E}" type="presParOf" srcId="{30944713-3B78-4474-B311-30E30C1B513C}" destId="{4AE058BD-8916-47D9-8AA9-5B1E1621AC79}" srcOrd="0" destOrd="0" presId="urn:microsoft.com/office/officeart/2005/8/layout/orgChart1"/>
    <dgm:cxn modelId="{D2D300CF-450D-40AE-B492-0B444D8DC847}" type="presParOf" srcId="{30944713-3B78-4474-B311-30E30C1B513C}" destId="{40943D1B-8DB4-4341-B5CD-BDF7B2E4D983}" srcOrd="1" destOrd="0" presId="urn:microsoft.com/office/officeart/2005/8/layout/orgChart1"/>
    <dgm:cxn modelId="{7BD4E191-EF83-4C1D-9357-EB0EBFEF200F}" type="presParOf" srcId="{D0808A3C-599F-423F-9DBB-B5486DE4460F}" destId="{848C69C2-AF16-4DFA-98FE-7BA600ABEBE8}" srcOrd="1" destOrd="0" presId="urn:microsoft.com/office/officeart/2005/8/layout/orgChart1"/>
    <dgm:cxn modelId="{70B0BF2A-6F6A-4618-9985-2B5B1C365DF9}" type="presParOf" srcId="{D0808A3C-599F-423F-9DBB-B5486DE4460F}" destId="{C487F806-6393-4641-ADB4-871F67FE4F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B37834-B7EB-4006-AED9-9917F4537405}" type="doc">
      <dgm:prSet loTypeId="urn:microsoft.com/office/officeart/2005/8/layout/bProcess3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E2AB5E7-A006-4C6F-A021-8A93A2D209A6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Критерии </a:t>
          </a:r>
          <a:r>
            <a:rPr lang="ru-RU" sz="1200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результатив-ности</a:t>
          </a:r>
          <a:r>
            <a: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СМК</a:t>
          </a:r>
        </a:p>
      </dgm:t>
    </dgm:pt>
    <dgm:pt modelId="{DBAFDADD-5A55-4D5C-811D-E01D828FF62E}" type="parTrans" cxnId="{DE78EC5B-4775-469A-A90B-4FAF76F537D8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036B7C-8215-4601-B586-FE9868F5AAAB}" type="sibTrans" cxnId="{DE78EC5B-4775-469A-A90B-4FAF76F537D8}">
      <dgm:prSet custT="1"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363EA1-6293-47A1-99FD-7B6FD32C0D5F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gm:t>
    </dgm:pt>
    <dgm:pt modelId="{ECCA74AF-4A22-4279-8DA1-8DD11C5CDA4E}" type="parTrans" cxnId="{001D0B60-80A6-4F92-9A50-E07D3DAEA854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FE0261-A49E-4204-84E1-4AB6BA3BF689}" type="sibTrans" cxnId="{001D0B60-80A6-4F92-9A50-E07D3DAEA854}">
      <dgm:prSet custT="1"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77E666-87F4-4B18-B8C3-2EE040208203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200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Самоэкспер-тиза</a:t>
          </a:r>
          <a:endParaRPr lang="ru-RU" sz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BF339F-8F7E-4192-A6AE-1FE5AE83B1A0}" type="parTrans" cxnId="{1C1C8AF7-8EB1-4171-8C81-D5EB3C4E03E6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D6575A-5A03-4249-9732-F83A177B7CD4}" type="sibTrans" cxnId="{1C1C8AF7-8EB1-4171-8C81-D5EB3C4E03E6}">
      <dgm:prSet custT="1"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E5DE55-A2A5-4AA1-9339-A21207D32DF1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со стороны руководства</a:t>
          </a:r>
        </a:p>
      </dgm:t>
    </dgm:pt>
    <dgm:pt modelId="{E9A9091B-8AF4-4A1A-A914-77DA9D76A9D1}" type="parTrans" cxnId="{0509E3A3-F0EF-4B2F-87C5-A4C680F80676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B4F4B4-D0CE-4306-ABE3-B04846FDAA53}" type="sibTrans" cxnId="{0509E3A3-F0EF-4B2F-87C5-A4C680F80676}">
      <dgm:prSet custT="1"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57242F-98B7-46D8-8CBA-7F24570692E8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План улучшения СМК</a:t>
          </a:r>
        </a:p>
      </dgm:t>
    </dgm:pt>
    <dgm:pt modelId="{4F1D6DB9-554C-48EB-A3FE-0B58B4490882}" type="parTrans" cxnId="{18645B00-026F-4EFA-8030-33941055C66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DB49BE-91E3-463C-A7D4-4F934F04EF34}" type="sibTrans" cxnId="{18645B00-026F-4EFA-8030-33941055C66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EED637-610A-4CDC-AB90-1D4E7C9D5965}" type="pres">
      <dgm:prSet presAssocID="{04B37834-B7EB-4006-AED9-9917F45374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D33C02-128B-4783-A7FF-152D142FF7E3}" type="pres">
      <dgm:prSet presAssocID="{BE2AB5E7-A006-4C6F-A021-8A93A2D209A6}" presName="node" presStyleLbl="node1" presStyleIdx="0" presStyleCnt="5" custScaleX="17324" custScaleY="26195" custLinFactNeighborX="-3786" custLinFactNeighborY="-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BCBDD-9533-48C4-8944-6B72B0A66289}" type="pres">
      <dgm:prSet presAssocID="{3B036B7C-8215-4601-B586-FE9868F5AAAB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4EE47B2-0C2B-4813-8BCA-96EFB7AAD684}" type="pres">
      <dgm:prSet presAssocID="{3B036B7C-8215-4601-B586-FE9868F5AAAB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1CEF6DC0-9D07-4223-ADD6-4B977F30269F}" type="pres">
      <dgm:prSet presAssocID="{2D363EA1-6293-47A1-99FD-7B6FD32C0D5F}" presName="node" presStyleLbl="node1" presStyleIdx="1" presStyleCnt="5" custScaleX="17324" custScaleY="26195" custLinFactNeighborX="-21785" custLinFactNeighborY="12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D2421-CE5B-44BC-9206-23606963DA2B}" type="pres">
      <dgm:prSet presAssocID="{07FE0261-A49E-4204-84E1-4AB6BA3BF689}" presName="sibTrans" presStyleLbl="sibTrans1D1" presStyleIdx="1" presStyleCnt="4"/>
      <dgm:spPr/>
      <dgm:t>
        <a:bodyPr/>
        <a:lstStyle/>
        <a:p>
          <a:endParaRPr lang="ru-RU"/>
        </a:p>
      </dgm:t>
    </dgm:pt>
    <dgm:pt modelId="{7C669C96-D307-448B-A5C5-5A40028BAFCE}" type="pres">
      <dgm:prSet presAssocID="{07FE0261-A49E-4204-84E1-4AB6BA3BF689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D03707E1-160B-4148-9260-8B71AA2D2FCC}" type="pres">
      <dgm:prSet presAssocID="{7177E666-87F4-4B18-B8C3-2EE040208203}" presName="node" presStyleLbl="node1" presStyleIdx="2" presStyleCnt="5" custScaleX="17324" custScaleY="26195" custLinFactNeighborX="-42555" custLinFactNeighborY="27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5BBED-4D01-45E8-B5CE-B736F2A85D6A}" type="pres">
      <dgm:prSet presAssocID="{D8D6575A-5A03-4249-9732-F83A177B7CD4}" presName="sibTrans" presStyleLbl="sibTrans1D1" presStyleIdx="2" presStyleCnt="4"/>
      <dgm:spPr/>
      <dgm:t>
        <a:bodyPr/>
        <a:lstStyle/>
        <a:p>
          <a:endParaRPr lang="ru-RU"/>
        </a:p>
      </dgm:t>
    </dgm:pt>
    <dgm:pt modelId="{163BABBF-F88B-4BA4-97A0-5F5FC1F437A2}" type="pres">
      <dgm:prSet presAssocID="{D8D6575A-5A03-4249-9732-F83A177B7CD4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F95FC15A-C5B9-4F7B-9383-5D5F73868B8A}" type="pres">
      <dgm:prSet presAssocID="{E6E5DE55-A2A5-4AA1-9339-A21207D32DF1}" presName="node" presStyleLbl="node1" presStyleIdx="3" presStyleCnt="5" custScaleX="17324" custScaleY="26195" custLinFactNeighborX="58732" custLinFactNeighborY="-24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AD304-1A4A-4807-947E-3549731E5325}" type="pres">
      <dgm:prSet presAssocID="{64B4F4B4-D0CE-4306-ABE3-B04846FDAA53}" presName="sibTrans" presStyleLbl="sibTrans1D1" presStyleIdx="3" presStyleCnt="4"/>
      <dgm:spPr/>
      <dgm:t>
        <a:bodyPr/>
        <a:lstStyle/>
        <a:p>
          <a:endParaRPr lang="ru-RU"/>
        </a:p>
      </dgm:t>
    </dgm:pt>
    <dgm:pt modelId="{9A4F1C46-D297-42C2-8CFB-EA35144D34BF}" type="pres">
      <dgm:prSet presAssocID="{64B4F4B4-D0CE-4306-ABE3-B04846FDAA53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20458FEF-7058-44E3-8E8B-50034AEC3535}" type="pres">
      <dgm:prSet presAssocID="{DE57242F-98B7-46D8-8CBA-7F24570692E8}" presName="node" presStyleLbl="node1" presStyleIdx="4" presStyleCnt="5" custScaleX="17324" custScaleY="26195" custLinFactNeighborX="39048" custLinFactNeighborY="-9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BE8384-F39F-47AA-A2D5-0E2509178D6D}" type="presOf" srcId="{E6E5DE55-A2A5-4AA1-9339-A21207D32DF1}" destId="{F95FC15A-C5B9-4F7B-9383-5D5F73868B8A}" srcOrd="0" destOrd="0" presId="urn:microsoft.com/office/officeart/2005/8/layout/bProcess3"/>
    <dgm:cxn modelId="{05B4BF67-9AD2-4978-9E0D-3758610A22DD}" type="presOf" srcId="{DE57242F-98B7-46D8-8CBA-7F24570692E8}" destId="{20458FEF-7058-44E3-8E8B-50034AEC3535}" srcOrd="0" destOrd="0" presId="urn:microsoft.com/office/officeart/2005/8/layout/bProcess3"/>
    <dgm:cxn modelId="{DE78EC5B-4775-469A-A90B-4FAF76F537D8}" srcId="{04B37834-B7EB-4006-AED9-9917F4537405}" destId="{BE2AB5E7-A006-4C6F-A021-8A93A2D209A6}" srcOrd="0" destOrd="0" parTransId="{DBAFDADD-5A55-4D5C-811D-E01D828FF62E}" sibTransId="{3B036B7C-8215-4601-B586-FE9868F5AAAB}"/>
    <dgm:cxn modelId="{9367B46E-E18F-40CA-845E-B33A6AE7A122}" type="presOf" srcId="{2D363EA1-6293-47A1-99FD-7B6FD32C0D5F}" destId="{1CEF6DC0-9D07-4223-ADD6-4B977F30269F}" srcOrd="0" destOrd="0" presId="urn:microsoft.com/office/officeart/2005/8/layout/bProcess3"/>
    <dgm:cxn modelId="{46309898-CA50-4D1F-A1EA-BE13A02398C6}" type="presOf" srcId="{64B4F4B4-D0CE-4306-ABE3-B04846FDAA53}" destId="{C6EAD304-1A4A-4807-947E-3549731E5325}" srcOrd="0" destOrd="0" presId="urn:microsoft.com/office/officeart/2005/8/layout/bProcess3"/>
    <dgm:cxn modelId="{5D980E48-4196-4F72-B7E4-3BB6D7338DD3}" type="presOf" srcId="{07FE0261-A49E-4204-84E1-4AB6BA3BF689}" destId="{60AD2421-CE5B-44BC-9206-23606963DA2B}" srcOrd="0" destOrd="0" presId="urn:microsoft.com/office/officeart/2005/8/layout/bProcess3"/>
    <dgm:cxn modelId="{0509E3A3-F0EF-4B2F-87C5-A4C680F80676}" srcId="{04B37834-B7EB-4006-AED9-9917F4537405}" destId="{E6E5DE55-A2A5-4AA1-9339-A21207D32DF1}" srcOrd="3" destOrd="0" parTransId="{E9A9091B-8AF4-4A1A-A914-77DA9D76A9D1}" sibTransId="{64B4F4B4-D0CE-4306-ABE3-B04846FDAA53}"/>
    <dgm:cxn modelId="{6F4EE808-24DF-4268-8561-F406ED412EA2}" type="presOf" srcId="{7177E666-87F4-4B18-B8C3-2EE040208203}" destId="{D03707E1-160B-4148-9260-8B71AA2D2FCC}" srcOrd="0" destOrd="0" presId="urn:microsoft.com/office/officeart/2005/8/layout/bProcess3"/>
    <dgm:cxn modelId="{18645B00-026F-4EFA-8030-33941055C665}" srcId="{04B37834-B7EB-4006-AED9-9917F4537405}" destId="{DE57242F-98B7-46D8-8CBA-7F24570692E8}" srcOrd="4" destOrd="0" parTransId="{4F1D6DB9-554C-48EB-A3FE-0B58B4490882}" sibTransId="{8CDB49BE-91E3-463C-A7D4-4F934F04EF34}"/>
    <dgm:cxn modelId="{9FBF2235-4914-4A06-BCB4-137C723FEB81}" type="presOf" srcId="{07FE0261-A49E-4204-84E1-4AB6BA3BF689}" destId="{7C669C96-D307-448B-A5C5-5A40028BAFCE}" srcOrd="1" destOrd="0" presId="urn:microsoft.com/office/officeart/2005/8/layout/bProcess3"/>
    <dgm:cxn modelId="{2F1C3831-AB43-4F97-A712-ADEA69E0C30A}" type="presOf" srcId="{D8D6575A-5A03-4249-9732-F83A177B7CD4}" destId="{0965BBED-4D01-45E8-B5CE-B736F2A85D6A}" srcOrd="0" destOrd="0" presId="urn:microsoft.com/office/officeart/2005/8/layout/bProcess3"/>
    <dgm:cxn modelId="{9B010750-F788-40A5-B2BC-31704CC7A9B9}" type="presOf" srcId="{D8D6575A-5A03-4249-9732-F83A177B7CD4}" destId="{163BABBF-F88B-4BA4-97A0-5F5FC1F437A2}" srcOrd="1" destOrd="0" presId="urn:microsoft.com/office/officeart/2005/8/layout/bProcess3"/>
    <dgm:cxn modelId="{CA43C631-A5F3-4E20-9B65-5AB1056A7ABB}" type="presOf" srcId="{64B4F4B4-D0CE-4306-ABE3-B04846FDAA53}" destId="{9A4F1C46-D297-42C2-8CFB-EA35144D34BF}" srcOrd="1" destOrd="0" presId="urn:microsoft.com/office/officeart/2005/8/layout/bProcess3"/>
    <dgm:cxn modelId="{001D0B60-80A6-4F92-9A50-E07D3DAEA854}" srcId="{04B37834-B7EB-4006-AED9-9917F4537405}" destId="{2D363EA1-6293-47A1-99FD-7B6FD32C0D5F}" srcOrd="1" destOrd="0" parTransId="{ECCA74AF-4A22-4279-8DA1-8DD11C5CDA4E}" sibTransId="{07FE0261-A49E-4204-84E1-4AB6BA3BF689}"/>
    <dgm:cxn modelId="{A294B565-7E56-4839-9FAC-862E9274F7DA}" type="presOf" srcId="{BE2AB5E7-A006-4C6F-A021-8A93A2D209A6}" destId="{34D33C02-128B-4783-A7FF-152D142FF7E3}" srcOrd="0" destOrd="0" presId="urn:microsoft.com/office/officeart/2005/8/layout/bProcess3"/>
    <dgm:cxn modelId="{588DBFA4-2A31-4307-82B7-F88E2FB40633}" type="presOf" srcId="{3B036B7C-8215-4601-B586-FE9868F5AAAB}" destId="{44EE47B2-0C2B-4813-8BCA-96EFB7AAD684}" srcOrd="1" destOrd="0" presId="urn:microsoft.com/office/officeart/2005/8/layout/bProcess3"/>
    <dgm:cxn modelId="{495106DC-2FF1-4A8E-B344-903CA4117796}" type="presOf" srcId="{3B036B7C-8215-4601-B586-FE9868F5AAAB}" destId="{AA7BCBDD-9533-48C4-8944-6B72B0A66289}" srcOrd="0" destOrd="0" presId="urn:microsoft.com/office/officeart/2005/8/layout/bProcess3"/>
    <dgm:cxn modelId="{489D9B54-1E15-4091-9DD0-02CD3D9FE532}" type="presOf" srcId="{04B37834-B7EB-4006-AED9-9917F4537405}" destId="{03EED637-610A-4CDC-AB90-1D4E7C9D5965}" srcOrd="0" destOrd="0" presId="urn:microsoft.com/office/officeart/2005/8/layout/bProcess3"/>
    <dgm:cxn modelId="{1C1C8AF7-8EB1-4171-8C81-D5EB3C4E03E6}" srcId="{04B37834-B7EB-4006-AED9-9917F4537405}" destId="{7177E666-87F4-4B18-B8C3-2EE040208203}" srcOrd="2" destOrd="0" parTransId="{56BF339F-8F7E-4192-A6AE-1FE5AE83B1A0}" sibTransId="{D8D6575A-5A03-4249-9732-F83A177B7CD4}"/>
    <dgm:cxn modelId="{7367CE14-1600-4266-BBB1-D1272BF87079}" type="presParOf" srcId="{03EED637-610A-4CDC-AB90-1D4E7C9D5965}" destId="{34D33C02-128B-4783-A7FF-152D142FF7E3}" srcOrd="0" destOrd="0" presId="urn:microsoft.com/office/officeart/2005/8/layout/bProcess3"/>
    <dgm:cxn modelId="{7CA597C6-ABB0-4D10-BEA8-2804FCA11329}" type="presParOf" srcId="{03EED637-610A-4CDC-AB90-1D4E7C9D5965}" destId="{AA7BCBDD-9533-48C4-8944-6B72B0A66289}" srcOrd="1" destOrd="0" presId="urn:microsoft.com/office/officeart/2005/8/layout/bProcess3"/>
    <dgm:cxn modelId="{388192B8-ED85-4DA8-B673-2BF9D55E0BAB}" type="presParOf" srcId="{AA7BCBDD-9533-48C4-8944-6B72B0A66289}" destId="{44EE47B2-0C2B-4813-8BCA-96EFB7AAD684}" srcOrd="0" destOrd="0" presId="urn:microsoft.com/office/officeart/2005/8/layout/bProcess3"/>
    <dgm:cxn modelId="{E01CD186-9F06-450E-93A2-3D0A1D28CF42}" type="presParOf" srcId="{03EED637-610A-4CDC-AB90-1D4E7C9D5965}" destId="{1CEF6DC0-9D07-4223-ADD6-4B977F30269F}" srcOrd="2" destOrd="0" presId="urn:microsoft.com/office/officeart/2005/8/layout/bProcess3"/>
    <dgm:cxn modelId="{85572C7F-7675-4ECD-BA57-A5FB8CC9834C}" type="presParOf" srcId="{03EED637-610A-4CDC-AB90-1D4E7C9D5965}" destId="{60AD2421-CE5B-44BC-9206-23606963DA2B}" srcOrd="3" destOrd="0" presId="urn:microsoft.com/office/officeart/2005/8/layout/bProcess3"/>
    <dgm:cxn modelId="{BA0A2000-5019-4014-8637-7D0FBD926204}" type="presParOf" srcId="{60AD2421-CE5B-44BC-9206-23606963DA2B}" destId="{7C669C96-D307-448B-A5C5-5A40028BAFCE}" srcOrd="0" destOrd="0" presId="urn:microsoft.com/office/officeart/2005/8/layout/bProcess3"/>
    <dgm:cxn modelId="{4680AD09-F055-4515-9F57-34EF6633235A}" type="presParOf" srcId="{03EED637-610A-4CDC-AB90-1D4E7C9D5965}" destId="{D03707E1-160B-4148-9260-8B71AA2D2FCC}" srcOrd="4" destOrd="0" presId="urn:microsoft.com/office/officeart/2005/8/layout/bProcess3"/>
    <dgm:cxn modelId="{9D868E40-549F-4BE7-B0C5-7513FFC00DDD}" type="presParOf" srcId="{03EED637-610A-4CDC-AB90-1D4E7C9D5965}" destId="{0965BBED-4D01-45E8-B5CE-B736F2A85D6A}" srcOrd="5" destOrd="0" presId="urn:microsoft.com/office/officeart/2005/8/layout/bProcess3"/>
    <dgm:cxn modelId="{4C1B922A-4830-440B-A4D9-4822EC9929B6}" type="presParOf" srcId="{0965BBED-4D01-45E8-B5CE-B736F2A85D6A}" destId="{163BABBF-F88B-4BA4-97A0-5F5FC1F437A2}" srcOrd="0" destOrd="0" presId="urn:microsoft.com/office/officeart/2005/8/layout/bProcess3"/>
    <dgm:cxn modelId="{30F0974D-D53E-4B8A-A7C0-89721A7B7871}" type="presParOf" srcId="{03EED637-610A-4CDC-AB90-1D4E7C9D5965}" destId="{F95FC15A-C5B9-4F7B-9383-5D5F73868B8A}" srcOrd="6" destOrd="0" presId="urn:microsoft.com/office/officeart/2005/8/layout/bProcess3"/>
    <dgm:cxn modelId="{3DF5CD23-6888-4332-A5FF-4EE96EEBE1E7}" type="presParOf" srcId="{03EED637-610A-4CDC-AB90-1D4E7C9D5965}" destId="{C6EAD304-1A4A-4807-947E-3549731E5325}" srcOrd="7" destOrd="0" presId="urn:microsoft.com/office/officeart/2005/8/layout/bProcess3"/>
    <dgm:cxn modelId="{3C0E5B2C-6444-47FF-8759-D2CE4AFFE968}" type="presParOf" srcId="{C6EAD304-1A4A-4807-947E-3549731E5325}" destId="{9A4F1C46-D297-42C2-8CFB-EA35144D34BF}" srcOrd="0" destOrd="0" presId="urn:microsoft.com/office/officeart/2005/8/layout/bProcess3"/>
    <dgm:cxn modelId="{8B4AD401-4E0B-49DF-97CB-CD89EE725141}" type="presParOf" srcId="{03EED637-610A-4CDC-AB90-1D4E7C9D5965}" destId="{20458FEF-7058-44E3-8E8B-50034AEC3535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BFCFD-3BDD-42AB-AB16-E9068C9E78CC}" type="doc">
      <dgm:prSet loTypeId="urn:microsoft.com/office/officeart/2005/8/layout/chevron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7FB0292-CAF1-4919-A52E-E34DF6C88CE1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gm:t>
    </dgm:pt>
    <dgm:pt modelId="{1664CF50-E28E-4544-BBB1-848B5B623CA5}" type="parTrans" cxnId="{DBD9E556-B901-4DD7-AB2A-650A630BD37D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52DA31-5135-4DB2-B8E9-4071C3D793E5}" type="sibTrans" cxnId="{DBD9E556-B901-4DD7-AB2A-650A630BD37D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3E714F-A923-4780-A5DE-4BFB523B77DF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результаты мониторинга продукции и процессов; </a:t>
          </a:r>
        </a:p>
      </dgm:t>
    </dgm:pt>
    <dgm:pt modelId="{E36AEB2B-B852-40D1-896E-AFF80436E80D}" type="parTrans" cxnId="{E0FC7DED-9C4B-4C16-879A-74F1F379C06F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0217AA-7AE6-4D16-AEC4-A0B3BB968EBB}" type="sibTrans" cxnId="{E0FC7DED-9C4B-4C16-879A-74F1F379C06F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BB80B4-6C85-4A65-A6BB-281547D071C5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результаты внутренних аудитов;</a:t>
          </a:r>
        </a:p>
      </dgm:t>
    </dgm:pt>
    <dgm:pt modelId="{E7403E2E-3614-4322-9AD7-FA3940396F45}" type="parTrans" cxnId="{A9F47C4F-AD39-404F-BFC3-7A5AD4112966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07B0D5-C48B-407C-BCF0-F9A352D41D50}" type="sibTrans" cxnId="{A9F47C4F-AD39-404F-BFC3-7A5AD4112966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E425F8-37D0-403D-9D16-2D2E15FC0C7C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gm:t>
    </dgm:pt>
    <dgm:pt modelId="{A5EEB34E-BDBC-49A0-9702-16617E95D8F8}" type="parTrans" cxnId="{91077EBC-6027-487F-89ED-7D2A5DADF188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E82201-A7C8-49FB-A361-81013C85E6E6}" type="sibTrans" cxnId="{91077EBC-6027-487F-89ED-7D2A5DADF188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C1EA41-EE91-4B0D-8E0B-AA908540DD24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оценки удовлетворенности потребителей; </a:t>
          </a:r>
        </a:p>
      </dgm:t>
    </dgm:pt>
    <dgm:pt modelId="{9A6E1DAE-49C9-4E06-8F72-555D9B7FB1E8}" type="parTrans" cxnId="{61BAC2D7-7A68-45FF-9AFF-C80403131514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B1DBD2-2C76-4512-9BD1-E91A229BFE9D}" type="sibTrans" cxnId="{61BAC2D7-7A68-45FF-9AFF-C80403131514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E40291-9AD5-4C34-BF46-5CB48B873094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корректирующих и предупреждающих действий;</a:t>
          </a:r>
        </a:p>
      </dgm:t>
    </dgm:pt>
    <dgm:pt modelId="{63A5CEFD-8E0C-46AE-B60D-2AB0997AEF0A}" type="parTrans" cxnId="{A204D70D-3BD1-4248-A4AF-4376CCC17FD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D623B9-4F05-418E-9032-2DF557E841BC}" type="sibTrans" cxnId="{A204D70D-3BD1-4248-A4AF-4376CCC17FD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D9801E-12AD-42BD-B373-E30393507869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gm:t>
    </dgm:pt>
    <dgm:pt modelId="{39CB2281-A021-461D-A355-A1CACBF8DD75}" type="parTrans" cxnId="{ED2A1BA1-CF44-40E1-BFCD-0F92E5F73DC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FE8ED1-46E0-480B-ACCE-2C99751E75A7}" type="sibTrans" cxnId="{ED2A1BA1-CF44-40E1-BFCD-0F92E5F73DC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D7195D-2BD2-4F7E-9602-101EE1857FD7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отчеты руководителей процессов; </a:t>
          </a:r>
        </a:p>
      </dgm:t>
    </dgm:pt>
    <dgm:pt modelId="{BF5E76E0-4C38-4091-BA9D-FB70EED3EC2C}" type="parTrans" cxnId="{1BF96A10-0D11-404E-97ED-040201252565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82C6F5-02D1-47FD-938C-FF3C85CCF466}" type="sibTrans" cxnId="{1BF96A10-0D11-404E-97ED-040201252565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1D810C-5014-4DEF-8D05-3064C36F41BD}">
      <dgm:prSet phldrT="[Текст]" custT="1"/>
      <dgm:spPr/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анализ несоответствий.</a:t>
          </a:r>
        </a:p>
      </dgm:t>
    </dgm:pt>
    <dgm:pt modelId="{CD318CFD-1F1A-4A08-BDA7-1590FCA29673}" type="parTrans" cxnId="{CA3F0BB2-7EAD-4D2B-B153-D62AA2283C8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DEFBFF-B826-4F13-87FB-03BDEEB1FC25}" type="sibTrans" cxnId="{CA3F0BB2-7EAD-4D2B-B153-D62AA2283C8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809CE4-0D4A-4293-AE01-18153DEADFC9}" type="pres">
      <dgm:prSet presAssocID="{F8FBFCFD-3BDD-42AB-AB16-E9068C9E78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3AB0A2-E90E-4718-A915-80DDC99FE859}" type="pres">
      <dgm:prSet presAssocID="{87FB0292-CAF1-4919-A52E-E34DF6C88CE1}" presName="composite" presStyleCnt="0"/>
      <dgm:spPr/>
      <dgm:t>
        <a:bodyPr/>
        <a:lstStyle/>
        <a:p>
          <a:endParaRPr lang="ru-RU"/>
        </a:p>
      </dgm:t>
    </dgm:pt>
    <dgm:pt modelId="{D8878FB7-0430-4DD1-8C30-1B534E14B5E9}" type="pres">
      <dgm:prSet presAssocID="{87FB0292-CAF1-4919-A52E-E34DF6C88CE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FF463-CE23-4094-A12C-9ED90B98D67A}" type="pres">
      <dgm:prSet presAssocID="{87FB0292-CAF1-4919-A52E-E34DF6C88CE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63F9F-C775-46F8-AA11-C46B36DAFB5B}" type="pres">
      <dgm:prSet presAssocID="{1152DA31-5135-4DB2-B8E9-4071C3D793E5}" presName="sp" presStyleCnt="0"/>
      <dgm:spPr/>
      <dgm:t>
        <a:bodyPr/>
        <a:lstStyle/>
        <a:p>
          <a:endParaRPr lang="ru-RU"/>
        </a:p>
      </dgm:t>
    </dgm:pt>
    <dgm:pt modelId="{89947C27-0A11-47C7-8706-AEE52EA81659}" type="pres">
      <dgm:prSet presAssocID="{BCE425F8-37D0-403D-9D16-2D2E15FC0C7C}" presName="composite" presStyleCnt="0"/>
      <dgm:spPr/>
      <dgm:t>
        <a:bodyPr/>
        <a:lstStyle/>
        <a:p>
          <a:endParaRPr lang="ru-RU"/>
        </a:p>
      </dgm:t>
    </dgm:pt>
    <dgm:pt modelId="{D082DAB9-7A31-4191-B5A4-586BD0DB3E4B}" type="pres">
      <dgm:prSet presAssocID="{BCE425F8-37D0-403D-9D16-2D2E15FC0C7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07087-4B6F-4294-B16C-B20F31796929}" type="pres">
      <dgm:prSet presAssocID="{BCE425F8-37D0-403D-9D16-2D2E15FC0C7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EBB90-69D0-4384-9704-DEC0ED04B662}" type="pres">
      <dgm:prSet presAssocID="{4BE82201-A7C8-49FB-A361-81013C85E6E6}" presName="sp" presStyleCnt="0"/>
      <dgm:spPr/>
      <dgm:t>
        <a:bodyPr/>
        <a:lstStyle/>
        <a:p>
          <a:endParaRPr lang="ru-RU"/>
        </a:p>
      </dgm:t>
    </dgm:pt>
    <dgm:pt modelId="{E50D1DB6-2528-46DC-84A0-D25CDC162CA6}" type="pres">
      <dgm:prSet presAssocID="{47D9801E-12AD-42BD-B373-E30393507869}" presName="composite" presStyleCnt="0"/>
      <dgm:spPr/>
      <dgm:t>
        <a:bodyPr/>
        <a:lstStyle/>
        <a:p>
          <a:endParaRPr lang="ru-RU"/>
        </a:p>
      </dgm:t>
    </dgm:pt>
    <dgm:pt modelId="{D1103F13-6080-49CA-AE90-95DFAEC4E1A6}" type="pres">
      <dgm:prSet presAssocID="{47D9801E-12AD-42BD-B373-E3039350786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01F4E-7DBB-49A1-B45D-4F34FC87B089}" type="pres">
      <dgm:prSet presAssocID="{47D9801E-12AD-42BD-B373-E3039350786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60A099-2208-4129-B35F-36D3782A933C}" type="presOf" srcId="{F8FBFCFD-3BDD-42AB-AB16-E9068C9E78CC}" destId="{68809CE4-0D4A-4293-AE01-18153DEADFC9}" srcOrd="0" destOrd="0" presId="urn:microsoft.com/office/officeart/2005/8/layout/chevron2"/>
    <dgm:cxn modelId="{61BAC2D7-7A68-45FF-9AFF-C80403131514}" srcId="{BCE425F8-37D0-403D-9D16-2D2E15FC0C7C}" destId="{1FC1EA41-EE91-4B0D-8E0B-AA908540DD24}" srcOrd="0" destOrd="0" parTransId="{9A6E1DAE-49C9-4E06-8F72-555D9B7FB1E8}" sibTransId="{CDB1DBD2-2C76-4512-9BD1-E91A229BFE9D}"/>
    <dgm:cxn modelId="{FA41FF73-8598-4023-AC82-466F86C99E07}" type="presOf" srcId="{47D9801E-12AD-42BD-B373-E30393507869}" destId="{D1103F13-6080-49CA-AE90-95DFAEC4E1A6}" srcOrd="0" destOrd="0" presId="urn:microsoft.com/office/officeart/2005/8/layout/chevron2"/>
    <dgm:cxn modelId="{1BF96A10-0D11-404E-97ED-040201252565}" srcId="{47D9801E-12AD-42BD-B373-E30393507869}" destId="{79D7195D-2BD2-4F7E-9602-101EE1857FD7}" srcOrd="0" destOrd="0" parTransId="{BF5E76E0-4C38-4091-BA9D-FB70EED3EC2C}" sibTransId="{2B82C6F5-02D1-47FD-938C-FF3C85CCF466}"/>
    <dgm:cxn modelId="{75CFDE8D-4EA3-435C-98A9-878B82D4B649}" type="presOf" srcId="{BCE425F8-37D0-403D-9D16-2D2E15FC0C7C}" destId="{D082DAB9-7A31-4191-B5A4-586BD0DB3E4B}" srcOrd="0" destOrd="0" presId="urn:microsoft.com/office/officeart/2005/8/layout/chevron2"/>
    <dgm:cxn modelId="{BCB690EB-BE1C-4659-9DF4-BC47421A8374}" type="presOf" srcId="{79D7195D-2BD2-4F7E-9602-101EE1857FD7}" destId="{E8E01F4E-7DBB-49A1-B45D-4F34FC87B089}" srcOrd="0" destOrd="0" presId="urn:microsoft.com/office/officeart/2005/8/layout/chevron2"/>
    <dgm:cxn modelId="{A626AA0C-46A3-499B-BD31-246EE1F34C47}" type="presOf" srcId="{87FB0292-CAF1-4919-A52E-E34DF6C88CE1}" destId="{D8878FB7-0430-4DD1-8C30-1B534E14B5E9}" srcOrd="0" destOrd="0" presId="urn:microsoft.com/office/officeart/2005/8/layout/chevron2"/>
    <dgm:cxn modelId="{A9F47C4F-AD39-404F-BFC3-7A5AD4112966}" srcId="{87FB0292-CAF1-4919-A52E-E34DF6C88CE1}" destId="{54BB80B4-6C85-4A65-A6BB-281547D071C5}" srcOrd="1" destOrd="0" parTransId="{E7403E2E-3614-4322-9AD7-FA3940396F45}" sibTransId="{5B07B0D5-C48B-407C-BCF0-F9A352D41D50}"/>
    <dgm:cxn modelId="{F301FCBB-2DF1-4FBA-AE4F-0E73E0004717}" type="presOf" srcId="{54BB80B4-6C85-4A65-A6BB-281547D071C5}" destId="{439FF463-CE23-4094-A12C-9ED90B98D67A}" srcOrd="0" destOrd="1" presId="urn:microsoft.com/office/officeart/2005/8/layout/chevron2"/>
    <dgm:cxn modelId="{5C32D471-B0C3-4623-9F9F-F1C36D103038}" type="presOf" srcId="{E33E714F-A923-4780-A5DE-4BFB523B77DF}" destId="{439FF463-CE23-4094-A12C-9ED90B98D67A}" srcOrd="0" destOrd="0" presId="urn:microsoft.com/office/officeart/2005/8/layout/chevron2"/>
    <dgm:cxn modelId="{E0FC7DED-9C4B-4C16-879A-74F1F379C06F}" srcId="{87FB0292-CAF1-4919-A52E-E34DF6C88CE1}" destId="{E33E714F-A923-4780-A5DE-4BFB523B77DF}" srcOrd="0" destOrd="0" parTransId="{E36AEB2B-B852-40D1-896E-AFF80436E80D}" sibTransId="{CD0217AA-7AE6-4D16-AEC4-A0B3BB968EBB}"/>
    <dgm:cxn modelId="{ED2A1BA1-CF44-40E1-BFCD-0F92E5F73DCB}" srcId="{F8FBFCFD-3BDD-42AB-AB16-E9068C9E78CC}" destId="{47D9801E-12AD-42BD-B373-E30393507869}" srcOrd="2" destOrd="0" parTransId="{39CB2281-A021-461D-A355-A1CACBF8DD75}" sibTransId="{48FE8ED1-46E0-480B-ACCE-2C99751E75A7}"/>
    <dgm:cxn modelId="{CA3F0BB2-7EAD-4D2B-B153-D62AA2283C8B}" srcId="{47D9801E-12AD-42BD-B373-E30393507869}" destId="{BB1D810C-5014-4DEF-8D05-3064C36F41BD}" srcOrd="1" destOrd="0" parTransId="{CD318CFD-1F1A-4A08-BDA7-1590FCA29673}" sibTransId="{19DEFBFF-B826-4F13-87FB-03BDEEB1FC25}"/>
    <dgm:cxn modelId="{64A95CCB-345E-46C8-B7AF-8167BD42D3F5}" type="presOf" srcId="{1FC1EA41-EE91-4B0D-8E0B-AA908540DD24}" destId="{4EE07087-4B6F-4294-B16C-B20F31796929}" srcOrd="0" destOrd="0" presId="urn:microsoft.com/office/officeart/2005/8/layout/chevron2"/>
    <dgm:cxn modelId="{BD2180AB-4986-4032-BF6E-9BFBE6C194B7}" type="presOf" srcId="{9BE40291-9AD5-4C34-BF46-5CB48B873094}" destId="{4EE07087-4B6F-4294-B16C-B20F31796929}" srcOrd="0" destOrd="1" presId="urn:microsoft.com/office/officeart/2005/8/layout/chevron2"/>
    <dgm:cxn modelId="{DBD9E556-B901-4DD7-AB2A-650A630BD37D}" srcId="{F8FBFCFD-3BDD-42AB-AB16-E9068C9E78CC}" destId="{87FB0292-CAF1-4919-A52E-E34DF6C88CE1}" srcOrd="0" destOrd="0" parTransId="{1664CF50-E28E-4544-BBB1-848B5B623CA5}" sibTransId="{1152DA31-5135-4DB2-B8E9-4071C3D793E5}"/>
    <dgm:cxn modelId="{A204D70D-3BD1-4248-A4AF-4376CCC17FDB}" srcId="{BCE425F8-37D0-403D-9D16-2D2E15FC0C7C}" destId="{9BE40291-9AD5-4C34-BF46-5CB48B873094}" srcOrd="1" destOrd="0" parTransId="{63A5CEFD-8E0C-46AE-B60D-2AB0997AEF0A}" sibTransId="{55D623B9-4F05-418E-9032-2DF557E841BC}"/>
    <dgm:cxn modelId="{E034B41A-61F5-44B2-97CD-07D8268608A8}" type="presOf" srcId="{BB1D810C-5014-4DEF-8D05-3064C36F41BD}" destId="{E8E01F4E-7DBB-49A1-B45D-4F34FC87B089}" srcOrd="0" destOrd="1" presId="urn:microsoft.com/office/officeart/2005/8/layout/chevron2"/>
    <dgm:cxn modelId="{91077EBC-6027-487F-89ED-7D2A5DADF188}" srcId="{F8FBFCFD-3BDD-42AB-AB16-E9068C9E78CC}" destId="{BCE425F8-37D0-403D-9D16-2D2E15FC0C7C}" srcOrd="1" destOrd="0" parTransId="{A5EEB34E-BDBC-49A0-9702-16617E95D8F8}" sibTransId="{4BE82201-A7C8-49FB-A361-81013C85E6E6}"/>
    <dgm:cxn modelId="{F665D956-BA0E-472B-B89E-074E5AD61F58}" type="presParOf" srcId="{68809CE4-0D4A-4293-AE01-18153DEADFC9}" destId="{9C3AB0A2-E90E-4718-A915-80DDC99FE859}" srcOrd="0" destOrd="0" presId="urn:microsoft.com/office/officeart/2005/8/layout/chevron2"/>
    <dgm:cxn modelId="{1C0341E8-4BFB-49F5-A45A-71DB330D676D}" type="presParOf" srcId="{9C3AB0A2-E90E-4718-A915-80DDC99FE859}" destId="{D8878FB7-0430-4DD1-8C30-1B534E14B5E9}" srcOrd="0" destOrd="0" presId="urn:microsoft.com/office/officeart/2005/8/layout/chevron2"/>
    <dgm:cxn modelId="{05CC6A24-C995-4285-8BE0-E867FA59DD56}" type="presParOf" srcId="{9C3AB0A2-E90E-4718-A915-80DDC99FE859}" destId="{439FF463-CE23-4094-A12C-9ED90B98D67A}" srcOrd="1" destOrd="0" presId="urn:microsoft.com/office/officeart/2005/8/layout/chevron2"/>
    <dgm:cxn modelId="{59768FB5-C12A-4FDF-BF40-E07B6AC93180}" type="presParOf" srcId="{68809CE4-0D4A-4293-AE01-18153DEADFC9}" destId="{22C63F9F-C775-46F8-AA11-C46B36DAFB5B}" srcOrd="1" destOrd="0" presId="urn:microsoft.com/office/officeart/2005/8/layout/chevron2"/>
    <dgm:cxn modelId="{A67AF08A-2554-4F6E-8D8F-DF0C883713BA}" type="presParOf" srcId="{68809CE4-0D4A-4293-AE01-18153DEADFC9}" destId="{89947C27-0A11-47C7-8706-AEE52EA81659}" srcOrd="2" destOrd="0" presId="urn:microsoft.com/office/officeart/2005/8/layout/chevron2"/>
    <dgm:cxn modelId="{0879FB8F-7362-44B3-9D8A-C3A29FA29154}" type="presParOf" srcId="{89947C27-0A11-47C7-8706-AEE52EA81659}" destId="{D082DAB9-7A31-4191-B5A4-586BD0DB3E4B}" srcOrd="0" destOrd="0" presId="urn:microsoft.com/office/officeart/2005/8/layout/chevron2"/>
    <dgm:cxn modelId="{364ACE87-E3E7-4ED5-8915-893A38153F1D}" type="presParOf" srcId="{89947C27-0A11-47C7-8706-AEE52EA81659}" destId="{4EE07087-4B6F-4294-B16C-B20F31796929}" srcOrd="1" destOrd="0" presId="urn:microsoft.com/office/officeart/2005/8/layout/chevron2"/>
    <dgm:cxn modelId="{742EC570-AEB9-4488-94B5-8917FD90C96D}" type="presParOf" srcId="{68809CE4-0D4A-4293-AE01-18153DEADFC9}" destId="{7BCEBB90-69D0-4384-9704-DEC0ED04B662}" srcOrd="3" destOrd="0" presId="urn:microsoft.com/office/officeart/2005/8/layout/chevron2"/>
    <dgm:cxn modelId="{37197E03-CEA7-4508-BB86-1A57EDAE8600}" type="presParOf" srcId="{68809CE4-0D4A-4293-AE01-18153DEADFC9}" destId="{E50D1DB6-2528-46DC-84A0-D25CDC162CA6}" srcOrd="4" destOrd="0" presId="urn:microsoft.com/office/officeart/2005/8/layout/chevron2"/>
    <dgm:cxn modelId="{6FCA80DA-66CD-49AE-A7A3-16FB92234925}" type="presParOf" srcId="{E50D1DB6-2528-46DC-84A0-D25CDC162CA6}" destId="{D1103F13-6080-49CA-AE90-95DFAEC4E1A6}" srcOrd="0" destOrd="0" presId="urn:microsoft.com/office/officeart/2005/8/layout/chevron2"/>
    <dgm:cxn modelId="{6D9FED83-9137-4AD7-99DD-506BCF04FA04}" type="presParOf" srcId="{E50D1DB6-2528-46DC-84A0-D25CDC162CA6}" destId="{E8E01F4E-7DBB-49A1-B45D-4F34FC87B0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CED1CC-341B-4E2E-9037-D96C36E54D8E}" type="doc">
      <dgm:prSet loTypeId="urn:microsoft.com/office/officeart/2005/8/layout/vList6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5FBE998-690C-4035-AFF1-1B0C7E3013C9}">
      <dgm:prSet phldrT="[Текст]" custT="1"/>
      <dgm:spPr>
        <a:solidFill>
          <a:srgbClr val="D58987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применяется </a:t>
          </a:r>
        </a:p>
      </dgm:t>
    </dgm:pt>
    <dgm:pt modelId="{B051C4B6-99F8-4684-B67F-2BDDA20FF3D2}" type="parTrans" cxnId="{0E50D89C-CE11-4DCF-A6E6-83919F98EA6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AF93DA-98C1-4064-A400-58130E011A4B}" type="sibTrans" cxnId="{0E50D89C-CE11-4DCF-A6E6-83919F98EA6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D6BB31-BB76-465F-A675-B2608B1225BF}">
      <dgm:prSet phldrT="[Текст]" custT="1"/>
      <dgm:spPr/>
      <dgm:t>
        <a:bodyPr/>
        <a:lstStyle/>
        <a:p>
          <a:pPr marL="266700" indent="-180975" algn="just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ко всей системе менеджмента качества или ее части;</a:t>
          </a:r>
        </a:p>
      </dgm:t>
    </dgm:pt>
    <dgm:pt modelId="{7BDA0EC2-6D1F-4029-B35B-B1AAEFFE4A50}" type="parTrans" cxnId="{34030ABC-D07D-41BB-9C95-CBF6B9040AB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E8568C-1582-4F80-BDCD-95AB8A61EF85}" type="sibTrans" cxnId="{34030ABC-D07D-41BB-9C95-CBF6B9040AB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50E87B-889C-480B-9E5D-E1ED1A9D64E5}">
      <dgm:prSet phldrT="[Текст]" custT="1"/>
      <dgm:spPr/>
      <dgm:t>
        <a:bodyPr/>
        <a:lstStyle/>
        <a:p>
          <a:pPr marL="266700" indent="-180975" algn="l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к любому процессу.</a:t>
          </a:r>
        </a:p>
      </dgm:t>
    </dgm:pt>
    <dgm:pt modelId="{4CD7C076-7CB8-4728-BCA2-5048E89D0344}" type="parTrans" cxnId="{A522D7AA-9870-4518-AA01-98F4C69AD5B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DD97D9-A2A6-4713-ABD6-D563D359A28E}" type="sibTrans" cxnId="{A522D7AA-9870-4518-AA01-98F4C69AD5B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596E65-0B04-4B76-B79A-6BB76BFC4439}">
      <dgm:prSet phldrT="[Текст]" custT="1"/>
      <dgm:spPr>
        <a:solidFill>
          <a:srgbClr val="D58987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проводится</a:t>
          </a:r>
        </a:p>
      </dgm:t>
    </dgm:pt>
    <dgm:pt modelId="{96833299-4F1A-4E36-9F36-B58C8AA70056}" type="parTrans" cxnId="{5552FB8D-166C-4EDF-B700-2EE70DF3664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621A24-2D47-4411-92EE-3B0846BF9782}" type="sibTrans" cxnId="{5552FB8D-166C-4EDF-B700-2EE70DF3664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501AB2-C010-4129-85DC-41216F9F7447}">
      <dgm:prSet phldrT="[Текст]" custT="1"/>
      <dgm:spPr/>
      <dgm:t>
        <a:bodyPr/>
        <a:lstStyle/>
        <a:p>
          <a:pPr marL="266700" indent="-180975"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одним работником организации при поддержке высшего руководства;</a:t>
          </a:r>
        </a:p>
      </dgm:t>
    </dgm:pt>
    <dgm:pt modelId="{94F525B0-C91D-4D42-B2BE-CBBAA177BD06}" type="parTrans" cxnId="{D26082B5-5FAC-43B8-BDA3-DC0D9686BDD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B2471C-16D4-4C5C-9FCB-505480FDB7DA}" type="sibTrans" cxnId="{D26082B5-5FAC-43B8-BDA3-DC0D9686BDD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B5B9C2-4F82-4EA5-BE2F-7023E518514F}">
      <dgm:prSet phldrT="[Текст]" custT="1"/>
      <dgm:spPr/>
      <dgm:t>
        <a:bodyPr/>
        <a:lstStyle/>
        <a:p>
          <a:pPr marL="266700" indent="-180975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группой  при поддержке высшего руководства.</a:t>
          </a:r>
        </a:p>
      </dgm:t>
    </dgm:pt>
    <dgm:pt modelId="{09839634-37D4-4CD2-903D-24F4CD8EFAB4}" type="parTrans" cxnId="{6CDBFA1B-BB51-4825-A606-3F8E426E69E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B9CD7F-E373-4787-999A-4EACD798F858}" type="sibTrans" cxnId="{6CDBFA1B-BB51-4825-A606-3F8E426E69E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A3FC9E-3F2A-4645-9856-5A0D8BDEE09C}">
      <dgm:prSet custT="1"/>
      <dgm:spPr>
        <a:solidFill>
          <a:srgbClr val="D58987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обеспечивает</a:t>
          </a:r>
        </a:p>
      </dgm:t>
    </dgm:pt>
    <dgm:pt modelId="{5CE7BA00-A9FB-41B8-91DD-8FBD86C62C4F}" type="parTrans" cxnId="{D7F4D7CB-BC2A-4E99-99C7-AD941532E28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88F878-B3FC-425F-AD20-228F06E2047C}" type="sibTrans" cxnId="{D7F4D7CB-BC2A-4E99-99C7-AD941532E28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35F791-95C6-4C23-B5E2-202354E63530}">
      <dgm:prSet custT="1"/>
      <dgm:spPr/>
      <dgm:t>
        <a:bodyPr/>
        <a:lstStyle/>
        <a:p>
          <a:pPr marL="266700" indent="-180975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оценку  соответствия поставленным целям;</a:t>
          </a:r>
        </a:p>
      </dgm:t>
    </dgm:pt>
    <dgm:pt modelId="{F28D8D4D-604E-47D6-B46E-E455BCAA79E6}" type="parTrans" cxnId="{7E109EBA-FDF4-4B51-83B5-596F775B2C6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6546B5-5765-4E27-8C2F-FF1727C768F3}" type="sibTrans" cxnId="{7E109EBA-FDF4-4B51-83B5-596F775B2C6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563147-A414-4428-B3A6-F9B588654B4C}">
      <dgm:prSet custT="1"/>
      <dgm:spPr/>
      <dgm:t>
        <a:bodyPr/>
        <a:lstStyle/>
        <a:p>
          <a:pPr marL="266700" indent="-180975"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установление уровня развития (зрелости) СМК организации;</a:t>
          </a:r>
        </a:p>
      </dgm:t>
    </dgm:pt>
    <dgm:pt modelId="{35248F2A-EAB1-4758-B1CA-17DAD626E74E}" type="parTrans" cxnId="{7A97A42E-A2C4-4EA2-859F-F921B742D8E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73DBDE-0A39-42C0-AA74-639E643C3A2E}" type="sibTrans" cxnId="{7A97A42E-A2C4-4EA2-859F-F921B742D8E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7E1128-5BC5-4257-AD92-F4825C544E20}">
      <dgm:prSet custT="1"/>
      <dgm:spPr/>
      <dgm:t>
        <a:bodyPr/>
        <a:lstStyle/>
        <a:p>
          <a:pPr marL="266700" indent="-180975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определение основных областей для улучшения.</a:t>
          </a:r>
        </a:p>
      </dgm:t>
    </dgm:pt>
    <dgm:pt modelId="{66555596-84D6-4A22-984A-37C5277DFEAD}" type="parTrans" cxnId="{56BF4B9E-D33D-4F3E-99A7-1152E24A72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D908A4-9DFC-4CB1-B73E-0B9E06B10DF2}" type="sibTrans" cxnId="{56BF4B9E-D33D-4F3E-99A7-1152E24A72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D3F856-B0AF-4AE9-A603-AECFB3151684}" type="pres">
      <dgm:prSet presAssocID="{A8CED1CC-341B-4E2E-9037-D96C36E54D8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B8264FA-D0A0-4993-B1DE-B8C30647CCB9}" type="pres">
      <dgm:prSet presAssocID="{25FBE998-690C-4035-AFF1-1B0C7E3013C9}" presName="linNode" presStyleCnt="0"/>
      <dgm:spPr/>
      <dgm:t>
        <a:bodyPr/>
        <a:lstStyle/>
        <a:p>
          <a:endParaRPr lang="ru-RU"/>
        </a:p>
      </dgm:t>
    </dgm:pt>
    <dgm:pt modelId="{43CBD444-B62C-4F36-987A-18EEDCD34C14}" type="pres">
      <dgm:prSet presAssocID="{25FBE998-690C-4035-AFF1-1B0C7E3013C9}" presName="parentShp" presStyleLbl="node1" presStyleIdx="0" presStyleCnt="3" custScaleX="51633" custScaleY="121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3DF3A-AB7C-40C4-B96C-C71150CD3417}" type="pres">
      <dgm:prSet presAssocID="{25FBE998-690C-4035-AFF1-1B0C7E3013C9}" presName="childShp" presStyleLbl="bgAccFollowNode1" presStyleIdx="0" presStyleCnt="3" custScaleX="132245" custScaleY="102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4B76F-C092-409B-8A85-71D8CDFD7C96}" type="pres">
      <dgm:prSet presAssocID="{41AF93DA-98C1-4064-A400-58130E011A4B}" presName="spacing" presStyleCnt="0"/>
      <dgm:spPr/>
      <dgm:t>
        <a:bodyPr/>
        <a:lstStyle/>
        <a:p>
          <a:endParaRPr lang="ru-RU"/>
        </a:p>
      </dgm:t>
    </dgm:pt>
    <dgm:pt modelId="{E36AB8EB-CCB4-4940-9D51-9D203C1252AB}" type="pres">
      <dgm:prSet presAssocID="{C1596E65-0B04-4B76-B79A-6BB76BFC4439}" presName="linNode" presStyleCnt="0"/>
      <dgm:spPr/>
      <dgm:t>
        <a:bodyPr/>
        <a:lstStyle/>
        <a:p>
          <a:endParaRPr lang="ru-RU"/>
        </a:p>
      </dgm:t>
    </dgm:pt>
    <dgm:pt modelId="{2CC7EEEA-3884-47DB-9DA7-655233F4A974}" type="pres">
      <dgm:prSet presAssocID="{C1596E65-0B04-4B76-B79A-6BB76BFC4439}" presName="parentShp" presStyleLbl="node1" presStyleIdx="1" presStyleCnt="3" custScaleX="51633" custScaleY="10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1E577-F44D-441D-A97E-8D18C8CA8502}" type="pres">
      <dgm:prSet presAssocID="{C1596E65-0B04-4B76-B79A-6BB76BFC4439}" presName="childShp" presStyleLbl="bgAccFollowNode1" presStyleIdx="1" presStyleCnt="3" custScaleX="132245" custScaleY="153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06022-E374-44A4-B91D-4C0EAB51E9E1}" type="pres">
      <dgm:prSet presAssocID="{D8621A24-2D47-4411-92EE-3B0846BF9782}" presName="spacing" presStyleCnt="0"/>
      <dgm:spPr/>
      <dgm:t>
        <a:bodyPr/>
        <a:lstStyle/>
        <a:p>
          <a:endParaRPr lang="ru-RU"/>
        </a:p>
      </dgm:t>
    </dgm:pt>
    <dgm:pt modelId="{B65B7DB9-FDE2-4FC9-BF3B-23DC42D099D4}" type="pres">
      <dgm:prSet presAssocID="{4DA3FC9E-3F2A-4645-9856-5A0D8BDEE09C}" presName="linNode" presStyleCnt="0"/>
      <dgm:spPr/>
      <dgm:t>
        <a:bodyPr/>
        <a:lstStyle/>
        <a:p>
          <a:endParaRPr lang="ru-RU"/>
        </a:p>
      </dgm:t>
    </dgm:pt>
    <dgm:pt modelId="{6A607605-C9FE-470D-8DB9-FD8E8DA7C355}" type="pres">
      <dgm:prSet presAssocID="{4DA3FC9E-3F2A-4645-9856-5A0D8BDEE09C}" presName="parentShp" presStyleLbl="node1" presStyleIdx="2" presStyleCnt="3" custScaleX="51633" custScaleY="166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69BD3-F40B-4588-980B-472EA64409FA}" type="pres">
      <dgm:prSet presAssocID="{4DA3FC9E-3F2A-4645-9856-5A0D8BDEE09C}" presName="childShp" presStyleLbl="bgAccFollowNode1" presStyleIdx="2" presStyleCnt="3" custScaleX="132245" custScaleY="207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684B3-8260-420D-9C8F-0B3EC105C20F}" type="presOf" srcId="{C1596E65-0B04-4B76-B79A-6BB76BFC4439}" destId="{2CC7EEEA-3884-47DB-9DA7-655233F4A974}" srcOrd="0" destOrd="0" presId="urn:microsoft.com/office/officeart/2005/8/layout/vList6"/>
    <dgm:cxn modelId="{7A97A42E-A2C4-4EA2-859F-F921B742D8E1}" srcId="{4DA3FC9E-3F2A-4645-9856-5A0D8BDEE09C}" destId="{D9563147-A414-4428-B3A6-F9B588654B4C}" srcOrd="1" destOrd="0" parTransId="{35248F2A-EAB1-4758-B1CA-17DAD626E74E}" sibTransId="{D173DBDE-0A39-42C0-AA74-639E643C3A2E}"/>
    <dgm:cxn modelId="{0E50D89C-CE11-4DCF-A6E6-83919F98EA6A}" srcId="{A8CED1CC-341B-4E2E-9037-D96C36E54D8E}" destId="{25FBE998-690C-4035-AFF1-1B0C7E3013C9}" srcOrd="0" destOrd="0" parTransId="{B051C4B6-99F8-4684-B67F-2BDDA20FF3D2}" sibTransId="{41AF93DA-98C1-4064-A400-58130E011A4B}"/>
    <dgm:cxn modelId="{8C2C9CD3-696E-4371-B9AE-44ED2F470E39}" type="presOf" srcId="{CD501AB2-C010-4129-85DC-41216F9F7447}" destId="{02D1E577-F44D-441D-A97E-8D18C8CA8502}" srcOrd="0" destOrd="0" presId="urn:microsoft.com/office/officeart/2005/8/layout/vList6"/>
    <dgm:cxn modelId="{D26082B5-5FAC-43B8-BDA3-DC0D9686BDDD}" srcId="{C1596E65-0B04-4B76-B79A-6BB76BFC4439}" destId="{CD501AB2-C010-4129-85DC-41216F9F7447}" srcOrd="0" destOrd="0" parTransId="{94F525B0-C91D-4D42-B2BE-CBBAA177BD06}" sibTransId="{C0B2471C-16D4-4C5C-9FCB-505480FDB7DA}"/>
    <dgm:cxn modelId="{A1DC9328-EB1B-4C76-89F3-BD001FD95D80}" type="presOf" srcId="{4ED6BB31-BB76-465F-A675-B2608B1225BF}" destId="{D183DF3A-AB7C-40C4-B96C-C71150CD3417}" srcOrd="0" destOrd="0" presId="urn:microsoft.com/office/officeart/2005/8/layout/vList6"/>
    <dgm:cxn modelId="{6E5382FD-B64E-4901-B145-B9D887908C38}" type="presOf" srcId="{B9B5B9C2-4F82-4EA5-BE2F-7023E518514F}" destId="{02D1E577-F44D-441D-A97E-8D18C8CA8502}" srcOrd="0" destOrd="1" presId="urn:microsoft.com/office/officeart/2005/8/layout/vList6"/>
    <dgm:cxn modelId="{7E109EBA-FDF4-4B51-83B5-596F775B2C61}" srcId="{4DA3FC9E-3F2A-4645-9856-5A0D8BDEE09C}" destId="{EB35F791-95C6-4C23-B5E2-202354E63530}" srcOrd="0" destOrd="0" parTransId="{F28D8D4D-604E-47D6-B46E-E455BCAA79E6}" sibTransId="{786546B5-5765-4E27-8C2F-FF1727C768F3}"/>
    <dgm:cxn modelId="{2BC4CCC5-8185-4519-AA63-603F0D807000}" type="presOf" srcId="{EB35F791-95C6-4C23-B5E2-202354E63530}" destId="{85469BD3-F40B-4588-980B-472EA64409FA}" srcOrd="0" destOrd="0" presId="urn:microsoft.com/office/officeart/2005/8/layout/vList6"/>
    <dgm:cxn modelId="{04890045-A1EC-4293-9E9B-2F582A475FF7}" type="presOf" srcId="{D9563147-A414-4428-B3A6-F9B588654B4C}" destId="{85469BD3-F40B-4588-980B-472EA64409FA}" srcOrd="0" destOrd="1" presId="urn:microsoft.com/office/officeart/2005/8/layout/vList6"/>
    <dgm:cxn modelId="{D7F4D7CB-BC2A-4E99-99C7-AD941532E28C}" srcId="{A8CED1CC-341B-4E2E-9037-D96C36E54D8E}" destId="{4DA3FC9E-3F2A-4645-9856-5A0D8BDEE09C}" srcOrd="2" destOrd="0" parTransId="{5CE7BA00-A9FB-41B8-91DD-8FBD86C62C4F}" sibTransId="{0988F878-B3FC-425F-AD20-228F06E2047C}"/>
    <dgm:cxn modelId="{56BF4B9E-D33D-4F3E-99A7-1152E24A72CB}" srcId="{4DA3FC9E-3F2A-4645-9856-5A0D8BDEE09C}" destId="{2F7E1128-5BC5-4257-AD92-F4825C544E20}" srcOrd="2" destOrd="0" parTransId="{66555596-84D6-4A22-984A-37C5277DFEAD}" sibTransId="{CAD908A4-9DFC-4CB1-B73E-0B9E06B10DF2}"/>
    <dgm:cxn modelId="{011965E6-831E-4E39-B0F3-B95CAF7CE95C}" type="presOf" srcId="{4DA3FC9E-3F2A-4645-9856-5A0D8BDEE09C}" destId="{6A607605-C9FE-470D-8DB9-FD8E8DA7C355}" srcOrd="0" destOrd="0" presId="urn:microsoft.com/office/officeart/2005/8/layout/vList6"/>
    <dgm:cxn modelId="{34030ABC-D07D-41BB-9C95-CBF6B9040AB5}" srcId="{25FBE998-690C-4035-AFF1-1B0C7E3013C9}" destId="{4ED6BB31-BB76-465F-A675-B2608B1225BF}" srcOrd="0" destOrd="0" parTransId="{7BDA0EC2-6D1F-4029-B35B-B1AAEFFE4A50}" sibTransId="{25E8568C-1582-4F80-BDCD-95AB8A61EF85}"/>
    <dgm:cxn modelId="{3E03026F-640C-4E51-88E7-BF495F06D3E2}" type="presOf" srcId="{DD50E87B-889C-480B-9E5D-E1ED1A9D64E5}" destId="{D183DF3A-AB7C-40C4-B96C-C71150CD3417}" srcOrd="0" destOrd="1" presId="urn:microsoft.com/office/officeart/2005/8/layout/vList6"/>
    <dgm:cxn modelId="{5552FB8D-166C-4EDF-B700-2EE70DF36647}" srcId="{A8CED1CC-341B-4E2E-9037-D96C36E54D8E}" destId="{C1596E65-0B04-4B76-B79A-6BB76BFC4439}" srcOrd="1" destOrd="0" parTransId="{96833299-4F1A-4E36-9F36-B58C8AA70056}" sibTransId="{D8621A24-2D47-4411-92EE-3B0846BF9782}"/>
    <dgm:cxn modelId="{0DFBC420-02A0-4504-9883-75DAE0FA58CD}" type="presOf" srcId="{25FBE998-690C-4035-AFF1-1B0C7E3013C9}" destId="{43CBD444-B62C-4F36-987A-18EEDCD34C14}" srcOrd="0" destOrd="0" presId="urn:microsoft.com/office/officeart/2005/8/layout/vList6"/>
    <dgm:cxn modelId="{8F51B605-B174-4DAA-9E1B-3320B0ACAFB3}" type="presOf" srcId="{2F7E1128-5BC5-4257-AD92-F4825C544E20}" destId="{85469BD3-F40B-4588-980B-472EA64409FA}" srcOrd="0" destOrd="2" presId="urn:microsoft.com/office/officeart/2005/8/layout/vList6"/>
    <dgm:cxn modelId="{A522D7AA-9870-4518-AA01-98F4C69AD5B5}" srcId="{25FBE998-690C-4035-AFF1-1B0C7E3013C9}" destId="{DD50E87B-889C-480B-9E5D-E1ED1A9D64E5}" srcOrd="1" destOrd="0" parTransId="{4CD7C076-7CB8-4728-BCA2-5048E89D0344}" sibTransId="{D3DD97D9-A2A6-4713-ABD6-D563D359A28E}"/>
    <dgm:cxn modelId="{6CDBFA1B-BB51-4825-A606-3F8E426E69E3}" srcId="{C1596E65-0B04-4B76-B79A-6BB76BFC4439}" destId="{B9B5B9C2-4F82-4EA5-BE2F-7023E518514F}" srcOrd="1" destOrd="0" parTransId="{09839634-37D4-4CD2-903D-24F4CD8EFAB4}" sibTransId="{0DB9CD7F-E373-4787-999A-4EACD798F858}"/>
    <dgm:cxn modelId="{12EAFD3C-3022-4353-A9AF-6CBC65825A6C}" type="presOf" srcId="{A8CED1CC-341B-4E2E-9037-D96C36E54D8E}" destId="{83D3F856-B0AF-4AE9-A603-AECFB3151684}" srcOrd="0" destOrd="0" presId="urn:microsoft.com/office/officeart/2005/8/layout/vList6"/>
    <dgm:cxn modelId="{F2CA07BB-8C2A-4EAD-932F-982DDB8F7294}" type="presParOf" srcId="{83D3F856-B0AF-4AE9-A603-AECFB3151684}" destId="{2B8264FA-D0A0-4993-B1DE-B8C30647CCB9}" srcOrd="0" destOrd="0" presId="urn:microsoft.com/office/officeart/2005/8/layout/vList6"/>
    <dgm:cxn modelId="{D6ECED2D-74C8-4B7B-A7F7-32BA94D61B3F}" type="presParOf" srcId="{2B8264FA-D0A0-4993-B1DE-B8C30647CCB9}" destId="{43CBD444-B62C-4F36-987A-18EEDCD34C14}" srcOrd="0" destOrd="0" presId="urn:microsoft.com/office/officeart/2005/8/layout/vList6"/>
    <dgm:cxn modelId="{5F2A5CC8-622A-4DDE-A8A6-AEBC3909D772}" type="presParOf" srcId="{2B8264FA-D0A0-4993-B1DE-B8C30647CCB9}" destId="{D183DF3A-AB7C-40C4-B96C-C71150CD3417}" srcOrd="1" destOrd="0" presId="urn:microsoft.com/office/officeart/2005/8/layout/vList6"/>
    <dgm:cxn modelId="{37DE13A2-21E2-47FB-AD2F-77B278555E80}" type="presParOf" srcId="{83D3F856-B0AF-4AE9-A603-AECFB3151684}" destId="{6634B76F-C092-409B-8A85-71D8CDFD7C96}" srcOrd="1" destOrd="0" presId="urn:microsoft.com/office/officeart/2005/8/layout/vList6"/>
    <dgm:cxn modelId="{3FBC07EE-12AE-4FE9-B3D1-60AB3214E494}" type="presParOf" srcId="{83D3F856-B0AF-4AE9-A603-AECFB3151684}" destId="{E36AB8EB-CCB4-4940-9D51-9D203C1252AB}" srcOrd="2" destOrd="0" presId="urn:microsoft.com/office/officeart/2005/8/layout/vList6"/>
    <dgm:cxn modelId="{C3F7CA68-EBA5-47F4-8F4A-4F48AE377B4F}" type="presParOf" srcId="{E36AB8EB-CCB4-4940-9D51-9D203C1252AB}" destId="{2CC7EEEA-3884-47DB-9DA7-655233F4A974}" srcOrd="0" destOrd="0" presId="urn:microsoft.com/office/officeart/2005/8/layout/vList6"/>
    <dgm:cxn modelId="{32B6E798-E48A-4B43-9B67-BDC2E3454EB0}" type="presParOf" srcId="{E36AB8EB-CCB4-4940-9D51-9D203C1252AB}" destId="{02D1E577-F44D-441D-A97E-8D18C8CA8502}" srcOrd="1" destOrd="0" presId="urn:microsoft.com/office/officeart/2005/8/layout/vList6"/>
    <dgm:cxn modelId="{FC556645-9ACD-4617-A842-EBED77A5AB68}" type="presParOf" srcId="{83D3F856-B0AF-4AE9-A603-AECFB3151684}" destId="{A3A06022-E374-44A4-B91D-4C0EAB51E9E1}" srcOrd="3" destOrd="0" presId="urn:microsoft.com/office/officeart/2005/8/layout/vList6"/>
    <dgm:cxn modelId="{D95364B8-C2AA-49B6-A041-0414A9AAC1A3}" type="presParOf" srcId="{83D3F856-B0AF-4AE9-A603-AECFB3151684}" destId="{B65B7DB9-FDE2-4FC9-BF3B-23DC42D099D4}" srcOrd="4" destOrd="0" presId="urn:microsoft.com/office/officeart/2005/8/layout/vList6"/>
    <dgm:cxn modelId="{2CB0A838-DE50-4F01-938B-702E8E32587A}" type="presParOf" srcId="{B65B7DB9-FDE2-4FC9-BF3B-23DC42D099D4}" destId="{6A607605-C9FE-470D-8DB9-FD8E8DA7C355}" srcOrd="0" destOrd="0" presId="urn:microsoft.com/office/officeart/2005/8/layout/vList6"/>
    <dgm:cxn modelId="{AFCF3A4B-08CC-433F-BD1F-D1CB4E39A922}" type="presParOf" srcId="{B65B7DB9-FDE2-4FC9-BF3B-23DC42D099D4}" destId="{85469BD3-F40B-4588-980B-472EA64409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FA7F3B-C770-4F8D-971E-AA87F019B1B8}" type="doc">
      <dgm:prSet loTypeId="urn:microsoft.com/office/officeart/2005/8/layout/radial4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1A4E0ED-6AC9-4A36-A6EC-FBBBC06FAF4A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модели самооценки организации</a:t>
          </a:r>
        </a:p>
      </dgm:t>
    </dgm:pt>
    <dgm:pt modelId="{5D3965A1-DFBE-4A8A-B1CB-1F0E7A91B284}" type="parTrans" cxnId="{DEC65468-0955-4456-8CA7-B1BA23D6CEA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7A5C38-35CA-43A1-9132-02929EA6B026}" type="sibTrans" cxnId="{DEC65468-0955-4456-8CA7-B1BA23D6CEAB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A7782B-7E96-4C38-A760-BED30EFC753F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разработаный вопросник</a:t>
          </a:r>
        </a:p>
      </dgm:t>
    </dgm:pt>
    <dgm:pt modelId="{A324DC87-7485-4B19-A86E-1EE200AF0800}" type="parTrans" cxnId="{227702EB-A06F-41C8-B236-5911E9F16C06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E12D7A-BFCD-42E2-BD70-51135DDE639A}" type="sibTrans" cxnId="{227702EB-A06F-41C8-B236-5911E9F16C06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455A29-B46C-4AF5-961C-234775CA5E76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модели национальных и региональных премий по качеству</a:t>
          </a:r>
        </a:p>
      </dgm:t>
    </dgm:pt>
    <dgm:pt modelId="{5D87AFCA-AFD1-4CA9-8004-8A49BE35E715}" type="parTrans" cxnId="{8677EABA-DBC0-42A1-9E39-0ACFE6F43355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4EFD4E-35A4-40B8-8A76-99A53D22711F}" type="sibTrans" cxnId="{8677EABA-DBC0-42A1-9E39-0ACFE6F43355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D5184C-1EC2-435A-9E40-DF5109E1D81E}">
      <dgm:prSet phldrT="[Текст]" custT="1"/>
      <dgm:spPr>
        <a:solidFill>
          <a:srgbClr val="D58987"/>
        </a:solidFill>
      </dgm:spPr>
      <dgm:t>
        <a:bodyPr/>
        <a:lstStyle/>
        <a:p>
          <a:r>
            <a:rPr lang="ru-RU" sz="18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методики</a:t>
          </a:r>
        </a:p>
      </dgm:t>
    </dgm:pt>
    <dgm:pt modelId="{E8B13676-0A0C-4F8B-8493-FE28529471D1}" type="parTrans" cxnId="{072B70C1-12D3-4D37-87FE-DF852149A9F4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4B1822-3310-4D66-9CC4-9E312892B343}" type="sibTrans" cxnId="{072B70C1-12D3-4D37-87FE-DF852149A9F4}">
      <dgm:prSet/>
      <dgm:spPr/>
      <dgm:t>
        <a:bodyPr/>
        <a:lstStyle/>
        <a:p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1E9BF9-4CB3-4FEB-8A69-7204CF74597B}" type="pres">
      <dgm:prSet presAssocID="{47FA7F3B-C770-4F8D-971E-AA87F019B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CA91B1-2E76-4C96-9569-EE68FD36381A}" type="pres">
      <dgm:prSet presAssocID="{41A4E0ED-6AC9-4A36-A6EC-FBBBC06FAF4A}" presName="centerShape" presStyleLbl="node0" presStyleIdx="0" presStyleCnt="1" custLinFactNeighborY="-1167"/>
      <dgm:spPr/>
      <dgm:t>
        <a:bodyPr/>
        <a:lstStyle/>
        <a:p>
          <a:endParaRPr lang="ru-RU"/>
        </a:p>
      </dgm:t>
    </dgm:pt>
    <dgm:pt modelId="{966C564C-BA80-4105-921B-E3ED62439CC8}" type="pres">
      <dgm:prSet presAssocID="{A324DC87-7485-4B19-A86E-1EE200AF080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E32289E5-4050-4158-ABAB-ACA89272F80C}" type="pres">
      <dgm:prSet presAssocID="{10A7782B-7E96-4C38-A760-BED30EFC75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71870-9751-4BCF-AB24-CAB736EC3D6C}" type="pres">
      <dgm:prSet presAssocID="{5D87AFCA-AFD1-4CA9-8004-8A49BE35E715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D6B7BEA3-A740-42F2-B9CE-7C0CE20162B9}" type="pres">
      <dgm:prSet presAssocID="{B9455A29-B46C-4AF5-961C-234775CA5E7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0B901-9AE3-4F51-AC69-A87DD57D9ED1}" type="pres">
      <dgm:prSet presAssocID="{E8B13676-0A0C-4F8B-8493-FE28529471D1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C23AF23B-AA05-4D15-A82D-F870C3A8030F}" type="pres">
      <dgm:prSet presAssocID="{0CD5184C-1EC2-435A-9E40-DF5109E1D8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2B70C1-12D3-4D37-87FE-DF852149A9F4}" srcId="{41A4E0ED-6AC9-4A36-A6EC-FBBBC06FAF4A}" destId="{0CD5184C-1EC2-435A-9E40-DF5109E1D81E}" srcOrd="2" destOrd="0" parTransId="{E8B13676-0A0C-4F8B-8493-FE28529471D1}" sibTransId="{414B1822-3310-4D66-9CC4-9E312892B343}"/>
    <dgm:cxn modelId="{B8E296A7-29DC-452D-86AB-2414DD9095F5}" type="presOf" srcId="{47FA7F3B-C770-4F8D-971E-AA87F019B1B8}" destId="{901E9BF9-4CB3-4FEB-8A69-7204CF74597B}" srcOrd="0" destOrd="0" presId="urn:microsoft.com/office/officeart/2005/8/layout/radial4"/>
    <dgm:cxn modelId="{23AB1EC2-E560-4D4B-B308-DD738F78E039}" type="presOf" srcId="{B9455A29-B46C-4AF5-961C-234775CA5E76}" destId="{D6B7BEA3-A740-42F2-B9CE-7C0CE20162B9}" srcOrd="0" destOrd="0" presId="urn:microsoft.com/office/officeart/2005/8/layout/radial4"/>
    <dgm:cxn modelId="{8F33353E-308D-44F9-8262-FE07AC3EA256}" type="presOf" srcId="{41A4E0ED-6AC9-4A36-A6EC-FBBBC06FAF4A}" destId="{E0CA91B1-2E76-4C96-9569-EE68FD36381A}" srcOrd="0" destOrd="0" presId="urn:microsoft.com/office/officeart/2005/8/layout/radial4"/>
    <dgm:cxn modelId="{6F75D0A6-8946-4603-84A8-34966CFF2AE8}" type="presOf" srcId="{A324DC87-7485-4B19-A86E-1EE200AF0800}" destId="{966C564C-BA80-4105-921B-E3ED62439CC8}" srcOrd="0" destOrd="0" presId="urn:microsoft.com/office/officeart/2005/8/layout/radial4"/>
    <dgm:cxn modelId="{8677EABA-DBC0-42A1-9E39-0ACFE6F43355}" srcId="{41A4E0ED-6AC9-4A36-A6EC-FBBBC06FAF4A}" destId="{B9455A29-B46C-4AF5-961C-234775CA5E76}" srcOrd="1" destOrd="0" parTransId="{5D87AFCA-AFD1-4CA9-8004-8A49BE35E715}" sibTransId="{D74EFD4E-35A4-40B8-8A76-99A53D22711F}"/>
    <dgm:cxn modelId="{DEC65468-0955-4456-8CA7-B1BA23D6CEAB}" srcId="{47FA7F3B-C770-4F8D-971E-AA87F019B1B8}" destId="{41A4E0ED-6AC9-4A36-A6EC-FBBBC06FAF4A}" srcOrd="0" destOrd="0" parTransId="{5D3965A1-DFBE-4A8A-B1CB-1F0E7A91B284}" sibTransId="{F97A5C38-35CA-43A1-9132-02929EA6B026}"/>
    <dgm:cxn modelId="{0B130736-DD04-44DB-94AB-A7C2512095EA}" type="presOf" srcId="{5D87AFCA-AFD1-4CA9-8004-8A49BE35E715}" destId="{62871870-9751-4BCF-AB24-CAB736EC3D6C}" srcOrd="0" destOrd="0" presId="urn:microsoft.com/office/officeart/2005/8/layout/radial4"/>
    <dgm:cxn modelId="{B9F75C5A-EA0A-4FA4-8C30-DD4FFB02D3E1}" type="presOf" srcId="{0CD5184C-1EC2-435A-9E40-DF5109E1D81E}" destId="{C23AF23B-AA05-4D15-A82D-F870C3A8030F}" srcOrd="0" destOrd="0" presId="urn:microsoft.com/office/officeart/2005/8/layout/radial4"/>
    <dgm:cxn modelId="{03C1E80A-56D2-488F-9B73-AE92CB472F27}" type="presOf" srcId="{E8B13676-0A0C-4F8B-8493-FE28529471D1}" destId="{E110B901-9AE3-4F51-AC69-A87DD57D9ED1}" srcOrd="0" destOrd="0" presId="urn:microsoft.com/office/officeart/2005/8/layout/radial4"/>
    <dgm:cxn modelId="{227702EB-A06F-41C8-B236-5911E9F16C06}" srcId="{41A4E0ED-6AC9-4A36-A6EC-FBBBC06FAF4A}" destId="{10A7782B-7E96-4C38-A760-BED30EFC753F}" srcOrd="0" destOrd="0" parTransId="{A324DC87-7485-4B19-A86E-1EE200AF0800}" sibTransId="{77E12D7A-BFCD-42E2-BD70-51135DDE639A}"/>
    <dgm:cxn modelId="{9168D129-793A-41A5-83AF-56F2C0C64D25}" type="presOf" srcId="{10A7782B-7E96-4C38-A760-BED30EFC753F}" destId="{E32289E5-4050-4158-ABAB-ACA89272F80C}" srcOrd="0" destOrd="0" presId="urn:microsoft.com/office/officeart/2005/8/layout/radial4"/>
    <dgm:cxn modelId="{C8C952B5-F30E-4704-97C4-642E2B8E4237}" type="presParOf" srcId="{901E9BF9-4CB3-4FEB-8A69-7204CF74597B}" destId="{E0CA91B1-2E76-4C96-9569-EE68FD36381A}" srcOrd="0" destOrd="0" presId="urn:microsoft.com/office/officeart/2005/8/layout/radial4"/>
    <dgm:cxn modelId="{B987FF5D-3633-4489-BD05-4BB160D713FE}" type="presParOf" srcId="{901E9BF9-4CB3-4FEB-8A69-7204CF74597B}" destId="{966C564C-BA80-4105-921B-E3ED62439CC8}" srcOrd="1" destOrd="0" presId="urn:microsoft.com/office/officeart/2005/8/layout/radial4"/>
    <dgm:cxn modelId="{09E73D34-DC5B-4F19-8647-BE70142C61C2}" type="presParOf" srcId="{901E9BF9-4CB3-4FEB-8A69-7204CF74597B}" destId="{E32289E5-4050-4158-ABAB-ACA89272F80C}" srcOrd="2" destOrd="0" presId="urn:microsoft.com/office/officeart/2005/8/layout/radial4"/>
    <dgm:cxn modelId="{8A2B4095-AF09-4D55-AF87-94E09061512E}" type="presParOf" srcId="{901E9BF9-4CB3-4FEB-8A69-7204CF74597B}" destId="{62871870-9751-4BCF-AB24-CAB736EC3D6C}" srcOrd="3" destOrd="0" presId="urn:microsoft.com/office/officeart/2005/8/layout/radial4"/>
    <dgm:cxn modelId="{81DE5F7E-E357-42C6-B351-3A7EAA77F799}" type="presParOf" srcId="{901E9BF9-4CB3-4FEB-8A69-7204CF74597B}" destId="{D6B7BEA3-A740-42F2-B9CE-7C0CE20162B9}" srcOrd="4" destOrd="0" presId="urn:microsoft.com/office/officeart/2005/8/layout/radial4"/>
    <dgm:cxn modelId="{E6E0425C-E6FA-4C99-8C58-174442D602F5}" type="presParOf" srcId="{901E9BF9-4CB3-4FEB-8A69-7204CF74597B}" destId="{E110B901-9AE3-4F51-AC69-A87DD57D9ED1}" srcOrd="5" destOrd="0" presId="urn:microsoft.com/office/officeart/2005/8/layout/radial4"/>
    <dgm:cxn modelId="{C1D512D3-50C0-43B5-B2DF-5F9D8CAEDCEF}" type="presParOf" srcId="{901E9BF9-4CB3-4FEB-8A69-7204CF74597B}" destId="{C23AF23B-AA05-4D15-A82D-F870C3A8030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48BAF3-5723-4B7F-984D-850A4600A21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5B6271-9363-444A-96AF-DFB8D149403C}">
      <dgm:prSet phldrT="[Текст]" custT="1"/>
      <dgm:spPr>
        <a:gradFill rotWithShape="0">
          <a:gsLst>
            <a:gs pos="0">
              <a:srgbClr val="0000FF"/>
            </a:gs>
            <a:gs pos="50000">
              <a:srgbClr val="0099FF"/>
            </a:gs>
            <a:gs pos="100000">
              <a:srgbClr val="0000FF"/>
            </a:gs>
          </a:gsLst>
          <a:lin ang="2700000" scaled="1"/>
        </a:gradFill>
      </dgm:spPr>
      <dgm:t>
        <a:bodyPr/>
        <a:lstStyle/>
        <a:p>
          <a:r>
            <a:rPr lang="ru-RU" sz="2400" b="1" dirty="0" smtClean="0"/>
            <a:t>Критерии</a:t>
          </a:r>
          <a:endParaRPr lang="ru-RU" sz="2400" b="1" dirty="0"/>
        </a:p>
      </dgm:t>
    </dgm:pt>
    <dgm:pt modelId="{4EC50CF9-9B40-467B-9166-BDFD5D769F00}" type="parTrans" cxnId="{274407A4-7962-447F-AD2B-DC1A82952F58}">
      <dgm:prSet/>
      <dgm:spPr/>
      <dgm:t>
        <a:bodyPr/>
        <a:lstStyle/>
        <a:p>
          <a:endParaRPr lang="ru-RU"/>
        </a:p>
      </dgm:t>
    </dgm:pt>
    <dgm:pt modelId="{F8C13A4B-D0BC-462B-93F8-DF1CF2BC269F}" type="sibTrans" cxnId="{274407A4-7962-447F-AD2B-DC1A82952F58}">
      <dgm:prSet/>
      <dgm:spPr/>
      <dgm:t>
        <a:bodyPr/>
        <a:lstStyle/>
        <a:p>
          <a:endParaRPr lang="ru-RU"/>
        </a:p>
      </dgm:t>
    </dgm:pt>
    <dgm:pt modelId="{7D7EE3E2-829F-4648-B969-F6F490E818F6}">
      <dgm:prSet phldrT="[Текст]" custT="1"/>
      <dgm:spPr>
        <a:gradFill rotWithShape="0">
          <a:gsLst>
            <a:gs pos="0">
              <a:srgbClr val="660066"/>
            </a:gs>
            <a:gs pos="50000">
              <a:srgbClr val="C35855"/>
            </a:gs>
            <a:gs pos="100000">
              <a:srgbClr val="660066"/>
            </a:gs>
          </a:gsLst>
          <a:lin ang="2700000" scaled="1"/>
        </a:gradFill>
      </dgm:spPr>
      <dgm:t>
        <a:bodyPr/>
        <a:lstStyle/>
        <a:p>
          <a:r>
            <a:rPr lang="ru-RU" sz="1600" b="1" dirty="0" smtClean="0"/>
            <a:t>Критерии</a:t>
          </a:r>
        </a:p>
        <a:p>
          <a:r>
            <a:rPr lang="ru-RU" sz="1600" b="1" dirty="0" smtClean="0"/>
            <a:t>«Возможности»</a:t>
          </a:r>
          <a:endParaRPr lang="ru-RU" sz="1600" b="1" dirty="0"/>
        </a:p>
      </dgm:t>
    </dgm:pt>
    <dgm:pt modelId="{3B08F526-F745-4FD6-B004-9451C60ABE6A}" type="parTrans" cxnId="{26F6A68E-BB6E-4E72-BC89-1E096A48ADD3}">
      <dgm:prSet/>
      <dgm:spPr/>
      <dgm:t>
        <a:bodyPr/>
        <a:lstStyle/>
        <a:p>
          <a:endParaRPr lang="ru-RU"/>
        </a:p>
      </dgm:t>
    </dgm:pt>
    <dgm:pt modelId="{CFA4028D-C8CE-4AB5-B23D-E6554D1F9F62}" type="sibTrans" cxnId="{26F6A68E-BB6E-4E72-BC89-1E096A48ADD3}">
      <dgm:prSet/>
      <dgm:spPr/>
      <dgm:t>
        <a:bodyPr/>
        <a:lstStyle/>
        <a:p>
          <a:endParaRPr lang="ru-RU"/>
        </a:p>
      </dgm:t>
    </dgm:pt>
    <dgm:pt modelId="{8678DE56-FAE2-47AE-817F-FF023D00B6F5}">
      <dgm:prSet phldrT="[Текст]" custT="1"/>
      <dgm:spPr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Лидирующая роль руководства (5)</a:t>
          </a:r>
          <a:endParaRPr lang="ru-RU" sz="1400" b="1" dirty="0"/>
        </a:p>
      </dgm:t>
    </dgm:pt>
    <dgm:pt modelId="{A5AAB6E5-1E18-4981-A3CF-7574B3C340CD}" type="parTrans" cxnId="{7ACEE7B5-9EE8-4FC7-8C2C-6DF65F73E2B2}">
      <dgm:prSet/>
      <dgm:spPr/>
      <dgm:t>
        <a:bodyPr/>
        <a:lstStyle/>
        <a:p>
          <a:endParaRPr lang="ru-RU"/>
        </a:p>
      </dgm:t>
    </dgm:pt>
    <dgm:pt modelId="{16907A55-34B2-4980-9C6C-43C39E4934F0}" type="sibTrans" cxnId="{7ACEE7B5-9EE8-4FC7-8C2C-6DF65F73E2B2}">
      <dgm:prSet/>
      <dgm:spPr/>
      <dgm:t>
        <a:bodyPr/>
        <a:lstStyle/>
        <a:p>
          <a:endParaRPr lang="ru-RU"/>
        </a:p>
      </dgm:t>
    </dgm:pt>
    <dgm:pt modelId="{8A94C15F-DB6B-4D94-A826-F06805025748}">
      <dgm:prSet phldrT="[Текст]" custT="1"/>
      <dgm:spPr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Менеджмент процессов (20)</a:t>
          </a:r>
          <a:endParaRPr lang="ru-RU" sz="1400" b="1" dirty="0"/>
        </a:p>
      </dgm:t>
    </dgm:pt>
    <dgm:pt modelId="{7EEE8519-96B7-45F2-A2B5-0DB9745063F3}" type="parTrans" cxnId="{DE9BE272-5946-4667-9F11-C7F8F14F161D}">
      <dgm:prSet/>
      <dgm:spPr/>
      <dgm:t>
        <a:bodyPr/>
        <a:lstStyle/>
        <a:p>
          <a:endParaRPr lang="ru-RU"/>
        </a:p>
      </dgm:t>
    </dgm:pt>
    <dgm:pt modelId="{B3A87099-9897-4FF1-9C2E-3A37114EC19B}" type="sibTrans" cxnId="{DE9BE272-5946-4667-9F11-C7F8F14F161D}">
      <dgm:prSet/>
      <dgm:spPr/>
      <dgm:t>
        <a:bodyPr/>
        <a:lstStyle/>
        <a:p>
          <a:endParaRPr lang="ru-RU"/>
        </a:p>
      </dgm:t>
    </dgm:pt>
    <dgm:pt modelId="{3BB03FED-0ADE-46F8-9437-BA5B4BF38F42}">
      <dgm:prSet phldrT="[Текст]" custT="1"/>
      <dgm:spPr>
        <a:gradFill rotWithShape="0">
          <a:gsLst>
            <a:gs pos="0">
              <a:srgbClr val="3A4C00"/>
            </a:gs>
            <a:gs pos="50000">
              <a:srgbClr val="7FAC00"/>
            </a:gs>
            <a:gs pos="100000">
              <a:srgbClr val="3A4C00"/>
            </a:gs>
          </a:gsLst>
          <a:lin ang="2700000" scaled="1"/>
        </a:gradFill>
      </dgm:spPr>
      <dgm:t>
        <a:bodyPr/>
        <a:lstStyle/>
        <a:p>
          <a:r>
            <a:rPr lang="ru-RU" sz="1600" b="1" dirty="0" smtClean="0"/>
            <a:t>Критерии</a:t>
          </a:r>
        </a:p>
        <a:p>
          <a:r>
            <a:rPr lang="ru-RU" sz="1600" b="1" dirty="0" smtClean="0"/>
            <a:t>«Результаты»</a:t>
          </a:r>
        </a:p>
      </dgm:t>
    </dgm:pt>
    <dgm:pt modelId="{736D261B-A682-4147-9636-B7C915A8A87E}" type="parTrans" cxnId="{5B24CF89-3875-4B3E-98FB-6401A26E1A26}">
      <dgm:prSet/>
      <dgm:spPr/>
      <dgm:t>
        <a:bodyPr/>
        <a:lstStyle/>
        <a:p>
          <a:endParaRPr lang="ru-RU"/>
        </a:p>
      </dgm:t>
    </dgm:pt>
    <dgm:pt modelId="{D54DC90A-AF63-4F9A-B1E0-90877468B141}" type="sibTrans" cxnId="{5B24CF89-3875-4B3E-98FB-6401A26E1A26}">
      <dgm:prSet/>
      <dgm:spPr/>
      <dgm:t>
        <a:bodyPr/>
        <a:lstStyle/>
        <a:p>
          <a:endParaRPr lang="ru-RU"/>
        </a:p>
      </dgm:t>
    </dgm:pt>
    <dgm:pt modelId="{160C276E-E215-45B9-97A8-F0B20D38B87C}">
      <dgm:prSet phldrT="[Текст]" custT="1"/>
      <dgm:spPr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Удовлетворенность потребителей (2) </a:t>
          </a:r>
          <a:endParaRPr lang="ru-RU" sz="1400" b="1" dirty="0"/>
        </a:p>
      </dgm:t>
    </dgm:pt>
    <dgm:pt modelId="{F5C91157-EE50-4AAF-A34A-6C48D16A9073}" type="parTrans" cxnId="{353431E3-D81B-4F17-84C2-78E312B3CA96}">
      <dgm:prSet/>
      <dgm:spPr/>
      <dgm:t>
        <a:bodyPr/>
        <a:lstStyle/>
        <a:p>
          <a:endParaRPr lang="ru-RU"/>
        </a:p>
      </dgm:t>
    </dgm:pt>
    <dgm:pt modelId="{024EDB3A-DDE5-4FDC-B9FA-40C6D9E13657}" type="sibTrans" cxnId="{353431E3-D81B-4F17-84C2-78E312B3CA96}">
      <dgm:prSet/>
      <dgm:spPr/>
      <dgm:t>
        <a:bodyPr/>
        <a:lstStyle/>
        <a:p>
          <a:endParaRPr lang="ru-RU"/>
        </a:p>
      </dgm:t>
    </dgm:pt>
    <dgm:pt modelId="{3E2A399A-686E-4062-9BFF-329A6BCFA07C}">
      <dgm:prSet custT="1"/>
      <dgm:spPr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Ресурсы и партнёры (5)</a:t>
          </a:r>
          <a:endParaRPr lang="ru-RU" sz="1400" b="1" dirty="0"/>
        </a:p>
      </dgm:t>
    </dgm:pt>
    <dgm:pt modelId="{CB3E9DBD-2E08-40C3-B5E4-87C59B56939F}" type="parTrans" cxnId="{E06B2489-37B0-49EF-B647-4AF0FF42D852}">
      <dgm:prSet/>
      <dgm:spPr/>
      <dgm:t>
        <a:bodyPr/>
        <a:lstStyle/>
        <a:p>
          <a:endParaRPr lang="ru-RU"/>
        </a:p>
      </dgm:t>
    </dgm:pt>
    <dgm:pt modelId="{0CB21126-3B7D-4809-8F3E-FF98EACB70C9}" type="sibTrans" cxnId="{E06B2489-37B0-49EF-B647-4AF0FF42D852}">
      <dgm:prSet/>
      <dgm:spPr/>
      <dgm:t>
        <a:bodyPr/>
        <a:lstStyle/>
        <a:p>
          <a:endParaRPr lang="ru-RU"/>
        </a:p>
      </dgm:t>
    </dgm:pt>
    <dgm:pt modelId="{CDE43DC8-71D2-4A1F-8404-C5199336C7F1}">
      <dgm:prSet custT="1"/>
      <dgm:spPr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Удовлетворенность персонала (2)</a:t>
          </a:r>
          <a:endParaRPr lang="ru-RU" sz="1400" b="1" dirty="0"/>
        </a:p>
      </dgm:t>
    </dgm:pt>
    <dgm:pt modelId="{EB4F99FE-0B87-41F9-A081-11F8ECD40550}" type="parTrans" cxnId="{43801C1B-D842-43B1-B316-71BE5C2F7415}">
      <dgm:prSet/>
      <dgm:spPr/>
      <dgm:t>
        <a:bodyPr/>
        <a:lstStyle/>
        <a:p>
          <a:endParaRPr lang="ru-RU"/>
        </a:p>
      </dgm:t>
    </dgm:pt>
    <dgm:pt modelId="{0DB6683D-8EFE-403D-AAE3-A8BB3EA0E866}" type="sibTrans" cxnId="{43801C1B-D842-43B1-B316-71BE5C2F7415}">
      <dgm:prSet/>
      <dgm:spPr/>
      <dgm:t>
        <a:bodyPr/>
        <a:lstStyle/>
        <a:p>
          <a:endParaRPr lang="ru-RU"/>
        </a:p>
      </dgm:t>
    </dgm:pt>
    <dgm:pt modelId="{FE5000FC-A9E2-4E46-910E-68264C6AD9BE}">
      <dgm:prSet custT="1"/>
      <dgm:spPr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Результаты  деятельности (3)</a:t>
          </a:r>
          <a:endParaRPr lang="ru-RU" sz="1400" b="1" dirty="0"/>
        </a:p>
      </dgm:t>
    </dgm:pt>
    <dgm:pt modelId="{7B6581CC-758F-4AB9-965D-F0550568C2CB}" type="parTrans" cxnId="{4F148869-A190-4723-8583-995FAF522B40}">
      <dgm:prSet/>
      <dgm:spPr/>
      <dgm:t>
        <a:bodyPr/>
        <a:lstStyle/>
        <a:p>
          <a:endParaRPr lang="ru-RU"/>
        </a:p>
      </dgm:t>
    </dgm:pt>
    <dgm:pt modelId="{543D25E6-4FD9-4178-80F2-BA70A1702362}" type="sibTrans" cxnId="{4F148869-A190-4723-8583-995FAF522B40}">
      <dgm:prSet/>
      <dgm:spPr/>
      <dgm:t>
        <a:bodyPr/>
        <a:lstStyle/>
        <a:p>
          <a:endParaRPr lang="ru-RU"/>
        </a:p>
      </dgm:t>
    </dgm:pt>
    <dgm:pt modelId="{DA8057C7-862D-4988-A760-70EE60F4D474}">
      <dgm:prSet custT="1"/>
      <dgm:spPr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Политика и стратегия (2) </a:t>
          </a:r>
          <a:endParaRPr lang="ru-RU" sz="1400" b="1" dirty="0"/>
        </a:p>
      </dgm:t>
    </dgm:pt>
    <dgm:pt modelId="{F2592D3C-FC86-4879-A1FF-338EE86146F4}" type="parTrans" cxnId="{DF156171-26D3-4C2F-A754-7F4FF5B01264}">
      <dgm:prSet/>
      <dgm:spPr/>
      <dgm:t>
        <a:bodyPr/>
        <a:lstStyle/>
        <a:p>
          <a:endParaRPr lang="ru-RU"/>
        </a:p>
      </dgm:t>
    </dgm:pt>
    <dgm:pt modelId="{96E6F9FD-6AB4-412D-B26E-754BD8F5D3E6}" type="sibTrans" cxnId="{DF156171-26D3-4C2F-A754-7F4FF5B01264}">
      <dgm:prSet/>
      <dgm:spPr/>
      <dgm:t>
        <a:bodyPr/>
        <a:lstStyle/>
        <a:p>
          <a:endParaRPr lang="ru-RU"/>
        </a:p>
      </dgm:t>
    </dgm:pt>
    <dgm:pt modelId="{5E14F695-26CC-4BDF-B2CE-323A45E0822E}">
      <dgm:prSet custT="1"/>
      <dgm:spPr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Менеджмент персонала (5)</a:t>
          </a:r>
          <a:endParaRPr lang="ru-RU" sz="1400" b="1" dirty="0"/>
        </a:p>
      </dgm:t>
    </dgm:pt>
    <dgm:pt modelId="{6059D76D-CD3A-45D6-8F0D-F607EF8C7D96}" type="parTrans" cxnId="{664F33CA-1827-4E2B-8A2B-278B7C300679}">
      <dgm:prSet/>
      <dgm:spPr/>
      <dgm:t>
        <a:bodyPr/>
        <a:lstStyle/>
        <a:p>
          <a:endParaRPr lang="ru-RU"/>
        </a:p>
      </dgm:t>
    </dgm:pt>
    <dgm:pt modelId="{3C9B0DE1-A7FD-42D3-A022-A0BE4D4E05AD}" type="sibTrans" cxnId="{664F33CA-1827-4E2B-8A2B-278B7C300679}">
      <dgm:prSet/>
      <dgm:spPr/>
      <dgm:t>
        <a:bodyPr/>
        <a:lstStyle/>
        <a:p>
          <a:endParaRPr lang="ru-RU"/>
        </a:p>
      </dgm:t>
    </dgm:pt>
    <dgm:pt modelId="{38E973A1-FEDF-4970-B738-9A8C9FAE5722}">
      <dgm:prSet custT="1"/>
      <dgm:spPr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/>
            <a:t>Влияние на общество (2)</a:t>
          </a:r>
          <a:endParaRPr lang="ru-RU" sz="1400" b="1" dirty="0"/>
        </a:p>
      </dgm:t>
    </dgm:pt>
    <dgm:pt modelId="{0C5B62D0-C00D-4E66-B25F-D300B2B46594}" type="parTrans" cxnId="{D1D8C08E-7C39-464B-863D-F1FC42100A27}">
      <dgm:prSet/>
      <dgm:spPr/>
      <dgm:t>
        <a:bodyPr/>
        <a:lstStyle/>
        <a:p>
          <a:endParaRPr lang="ru-RU"/>
        </a:p>
      </dgm:t>
    </dgm:pt>
    <dgm:pt modelId="{A806DAAF-3BF9-4C3B-B48E-4C1353613D2F}" type="sibTrans" cxnId="{D1D8C08E-7C39-464B-863D-F1FC42100A27}">
      <dgm:prSet/>
      <dgm:spPr/>
      <dgm:t>
        <a:bodyPr/>
        <a:lstStyle/>
        <a:p>
          <a:endParaRPr lang="ru-RU"/>
        </a:p>
      </dgm:t>
    </dgm:pt>
    <dgm:pt modelId="{843CBEC4-D7D1-4526-B4CD-E85826B4A418}" type="pres">
      <dgm:prSet presAssocID="{B248BAF3-5723-4B7F-984D-850A4600A2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269244-E26E-46DD-AE65-D5DF5E3A98D6}" type="pres">
      <dgm:prSet presAssocID="{A65B6271-9363-444A-96AF-DFB8D149403C}" presName="root1" presStyleCnt="0"/>
      <dgm:spPr/>
    </dgm:pt>
    <dgm:pt modelId="{AE1F9EFC-D593-4085-9139-0797DCF75D8F}" type="pres">
      <dgm:prSet presAssocID="{A65B6271-9363-444A-96AF-DFB8D149403C}" presName="LevelOneTextNode" presStyleLbl="node0" presStyleIdx="0" presStyleCnt="1" custScaleX="908132" custScaleY="1403498" custLinFactX="-459731" custLinFactY="-200000" custLinFactNeighborX="-500000" custLinFactNeighborY="-2304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C766C8-AD0E-4483-B25C-4A23736157C2}" type="pres">
      <dgm:prSet presAssocID="{A65B6271-9363-444A-96AF-DFB8D149403C}" presName="level2hierChild" presStyleCnt="0"/>
      <dgm:spPr/>
    </dgm:pt>
    <dgm:pt modelId="{C0EAD4A4-B6C2-49DE-A696-F8CC25909C94}" type="pres">
      <dgm:prSet presAssocID="{3B08F526-F745-4FD6-B004-9451C60ABE6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441B1FAA-4027-42D3-B433-F2E3FEDECD80}" type="pres">
      <dgm:prSet presAssocID="{3B08F526-F745-4FD6-B004-9451C60ABE6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B408D79E-1D4B-4179-BE19-0E973E94A1F9}" type="pres">
      <dgm:prSet presAssocID="{7D7EE3E2-829F-4648-B969-F6F490E818F6}" presName="root2" presStyleCnt="0"/>
      <dgm:spPr/>
    </dgm:pt>
    <dgm:pt modelId="{169C1583-4CB2-4A5A-8FF2-C42CB1EA236A}" type="pres">
      <dgm:prSet presAssocID="{7D7EE3E2-829F-4648-B969-F6F490E818F6}" presName="LevelTwoTextNode" presStyleLbl="node2" presStyleIdx="0" presStyleCnt="2" custScaleX="934601" custScaleY="1034800" custLinFactX="-400666" custLinFactY="-57877" custLinFactNeighborX="-5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0AF85B-C17E-4562-966F-58FF4EF94B1E}" type="pres">
      <dgm:prSet presAssocID="{7D7EE3E2-829F-4648-B969-F6F490E818F6}" presName="level3hierChild" presStyleCnt="0"/>
      <dgm:spPr/>
    </dgm:pt>
    <dgm:pt modelId="{477F7016-B713-41D4-8081-84B29BFB9A3C}" type="pres">
      <dgm:prSet presAssocID="{A5AAB6E5-1E18-4981-A3CF-7574B3C340CD}" presName="conn2-1" presStyleLbl="parChTrans1D3" presStyleIdx="0" presStyleCnt="9"/>
      <dgm:spPr/>
      <dgm:t>
        <a:bodyPr/>
        <a:lstStyle/>
        <a:p>
          <a:endParaRPr lang="ru-RU"/>
        </a:p>
      </dgm:t>
    </dgm:pt>
    <dgm:pt modelId="{6DC4DAC5-7C59-4CED-81C5-81877327FF44}" type="pres">
      <dgm:prSet presAssocID="{A5AAB6E5-1E18-4981-A3CF-7574B3C340CD}" presName="connTx" presStyleLbl="parChTrans1D3" presStyleIdx="0" presStyleCnt="9"/>
      <dgm:spPr/>
      <dgm:t>
        <a:bodyPr/>
        <a:lstStyle/>
        <a:p>
          <a:endParaRPr lang="ru-RU"/>
        </a:p>
      </dgm:t>
    </dgm:pt>
    <dgm:pt modelId="{7D8FB1DB-7978-4CFE-B153-1C8BCB64EEF6}" type="pres">
      <dgm:prSet presAssocID="{8678DE56-FAE2-47AE-817F-FF023D00B6F5}" presName="root2" presStyleCnt="0"/>
      <dgm:spPr/>
    </dgm:pt>
    <dgm:pt modelId="{6247E497-6E65-4354-BA0F-32BB57721D3A}" type="pres">
      <dgm:prSet presAssocID="{8678DE56-FAE2-47AE-817F-FF023D00B6F5}" presName="LevelTwoTextNode" presStyleLbl="node3" presStyleIdx="0" presStyleCnt="9" custScaleX="969185" custScaleY="680607" custLinFactX="-100000" custLinFactNeighborX="-174928" custLinFactNeighborY="2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5895E8-C87D-4FF6-90A7-5797C5C4F5D7}" type="pres">
      <dgm:prSet presAssocID="{8678DE56-FAE2-47AE-817F-FF023D00B6F5}" presName="level3hierChild" presStyleCnt="0"/>
      <dgm:spPr/>
    </dgm:pt>
    <dgm:pt modelId="{9F9A31AC-BFE8-4FFA-A46D-BEE401194CF7}" type="pres">
      <dgm:prSet presAssocID="{F2592D3C-FC86-4879-A1FF-338EE86146F4}" presName="conn2-1" presStyleLbl="parChTrans1D3" presStyleIdx="1" presStyleCnt="9"/>
      <dgm:spPr/>
      <dgm:t>
        <a:bodyPr/>
        <a:lstStyle/>
        <a:p>
          <a:endParaRPr lang="ru-RU"/>
        </a:p>
      </dgm:t>
    </dgm:pt>
    <dgm:pt modelId="{02688D96-2E56-4644-A1CF-49DDCAA00E6F}" type="pres">
      <dgm:prSet presAssocID="{F2592D3C-FC86-4879-A1FF-338EE86146F4}" presName="connTx" presStyleLbl="parChTrans1D3" presStyleIdx="1" presStyleCnt="9"/>
      <dgm:spPr/>
      <dgm:t>
        <a:bodyPr/>
        <a:lstStyle/>
        <a:p>
          <a:endParaRPr lang="ru-RU"/>
        </a:p>
      </dgm:t>
    </dgm:pt>
    <dgm:pt modelId="{B4BC6249-D9E7-4A66-BBAC-8FA20B25358F}" type="pres">
      <dgm:prSet presAssocID="{DA8057C7-862D-4988-A760-70EE60F4D474}" presName="root2" presStyleCnt="0"/>
      <dgm:spPr/>
    </dgm:pt>
    <dgm:pt modelId="{FA18158A-5C8C-47BD-AE35-7D5CC3EFF2E8}" type="pres">
      <dgm:prSet presAssocID="{DA8057C7-862D-4988-A760-70EE60F4D474}" presName="LevelTwoTextNode" presStyleLbl="node3" presStyleIdx="1" presStyleCnt="9" custFlipHor="0" custScaleX="1751964" custScaleY="602680" custLinFactX="100000" custLinFactNeighborX="113987" custLinFactNeighborY="27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336D85-5F27-40E9-A85D-829ECEA9BEC0}" type="pres">
      <dgm:prSet presAssocID="{DA8057C7-862D-4988-A760-70EE60F4D474}" presName="level3hierChild" presStyleCnt="0"/>
      <dgm:spPr/>
    </dgm:pt>
    <dgm:pt modelId="{99C34165-22CE-4B82-A658-2B482368AEB3}" type="pres">
      <dgm:prSet presAssocID="{CB3E9DBD-2E08-40C3-B5E4-87C59B56939F}" presName="conn2-1" presStyleLbl="parChTrans1D3" presStyleIdx="2" presStyleCnt="9"/>
      <dgm:spPr/>
      <dgm:t>
        <a:bodyPr/>
        <a:lstStyle/>
        <a:p>
          <a:endParaRPr lang="ru-RU"/>
        </a:p>
      </dgm:t>
    </dgm:pt>
    <dgm:pt modelId="{C6B05998-259F-45F7-9823-5AE2F2873037}" type="pres">
      <dgm:prSet presAssocID="{CB3E9DBD-2E08-40C3-B5E4-87C59B56939F}" presName="connTx" presStyleLbl="parChTrans1D3" presStyleIdx="2" presStyleCnt="9"/>
      <dgm:spPr/>
      <dgm:t>
        <a:bodyPr/>
        <a:lstStyle/>
        <a:p>
          <a:endParaRPr lang="ru-RU"/>
        </a:p>
      </dgm:t>
    </dgm:pt>
    <dgm:pt modelId="{46475AD9-162B-4DC7-AF70-AFA77ECA0B2A}" type="pres">
      <dgm:prSet presAssocID="{3E2A399A-686E-4062-9BFF-329A6BCFA07C}" presName="root2" presStyleCnt="0"/>
      <dgm:spPr/>
    </dgm:pt>
    <dgm:pt modelId="{F26AA20F-3BE9-481D-A062-E99F62913411}" type="pres">
      <dgm:prSet presAssocID="{3E2A399A-686E-4062-9BFF-329A6BCFA07C}" presName="LevelTwoTextNode" presStyleLbl="node3" presStyleIdx="2" presStyleCnt="9" custScaleX="1100817" custScaleY="631229" custLinFactX="400000" custLinFactY="400000" custLinFactNeighborX="406893" custLinFactNeighborY="4028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592C6-DC4A-4D23-8106-9B27CC39EEBB}" type="pres">
      <dgm:prSet presAssocID="{3E2A399A-686E-4062-9BFF-329A6BCFA07C}" presName="level3hierChild" presStyleCnt="0"/>
      <dgm:spPr/>
    </dgm:pt>
    <dgm:pt modelId="{97CD34B5-EA0F-4256-9691-A4D2E5B5FB7D}" type="pres">
      <dgm:prSet presAssocID="{6059D76D-CD3A-45D6-8F0D-F607EF8C7D96}" presName="conn2-1" presStyleLbl="parChTrans1D3" presStyleIdx="3" presStyleCnt="9"/>
      <dgm:spPr/>
      <dgm:t>
        <a:bodyPr/>
        <a:lstStyle/>
        <a:p>
          <a:endParaRPr lang="ru-RU"/>
        </a:p>
      </dgm:t>
    </dgm:pt>
    <dgm:pt modelId="{4B09E35E-FDC2-4E71-B2D3-ADA43E5FDD78}" type="pres">
      <dgm:prSet presAssocID="{6059D76D-CD3A-45D6-8F0D-F607EF8C7D96}" presName="connTx" presStyleLbl="parChTrans1D3" presStyleIdx="3" presStyleCnt="9"/>
      <dgm:spPr/>
      <dgm:t>
        <a:bodyPr/>
        <a:lstStyle/>
        <a:p>
          <a:endParaRPr lang="ru-RU"/>
        </a:p>
      </dgm:t>
    </dgm:pt>
    <dgm:pt modelId="{4ADB3A52-9447-4D3B-8987-3A03FA3039AB}" type="pres">
      <dgm:prSet presAssocID="{5E14F695-26CC-4BDF-B2CE-323A45E0822E}" presName="root2" presStyleCnt="0"/>
      <dgm:spPr/>
    </dgm:pt>
    <dgm:pt modelId="{33D069D4-BEF2-4A74-B789-1D492DF1328B}" type="pres">
      <dgm:prSet presAssocID="{5E14F695-26CC-4BDF-B2CE-323A45E0822E}" presName="LevelTwoTextNode" presStyleLbl="node3" presStyleIdx="3" presStyleCnt="9" custScaleX="858930" custScaleY="591141" custLinFactY="-300000" custLinFactNeighborX="72203" custLinFactNeighborY="-334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1031E6-13E5-41B8-8EAC-FD1438676256}" type="pres">
      <dgm:prSet presAssocID="{5E14F695-26CC-4BDF-B2CE-323A45E0822E}" presName="level3hierChild" presStyleCnt="0"/>
      <dgm:spPr/>
    </dgm:pt>
    <dgm:pt modelId="{3E252B81-877B-49DB-81C3-BA99D58925EC}" type="pres">
      <dgm:prSet presAssocID="{7EEE8519-96B7-45F2-A2B5-0DB9745063F3}" presName="conn2-1" presStyleLbl="parChTrans1D3" presStyleIdx="4" presStyleCnt="9"/>
      <dgm:spPr/>
      <dgm:t>
        <a:bodyPr/>
        <a:lstStyle/>
        <a:p>
          <a:endParaRPr lang="ru-RU"/>
        </a:p>
      </dgm:t>
    </dgm:pt>
    <dgm:pt modelId="{F5544240-8A08-47FE-A0E0-366621068D3D}" type="pres">
      <dgm:prSet presAssocID="{7EEE8519-96B7-45F2-A2B5-0DB9745063F3}" presName="connTx" presStyleLbl="parChTrans1D3" presStyleIdx="4" presStyleCnt="9"/>
      <dgm:spPr/>
      <dgm:t>
        <a:bodyPr/>
        <a:lstStyle/>
        <a:p>
          <a:endParaRPr lang="ru-RU"/>
        </a:p>
      </dgm:t>
    </dgm:pt>
    <dgm:pt modelId="{1C52AF43-8981-4397-A9EE-14ACECFA869A}" type="pres">
      <dgm:prSet presAssocID="{8A94C15F-DB6B-4D94-A826-F06805025748}" presName="root2" presStyleCnt="0"/>
      <dgm:spPr/>
    </dgm:pt>
    <dgm:pt modelId="{A078B448-CF0C-4ED5-8ADE-131877DBD705}" type="pres">
      <dgm:prSet presAssocID="{8A94C15F-DB6B-4D94-A826-F06805025748}" presName="LevelTwoTextNode" presStyleLbl="node3" presStyleIdx="4" presStyleCnt="9" custScaleX="745520" custScaleY="629969" custLinFactX="-132547" custLinFactY="-200000" custLinFactNeighborX="-200000" custLinFactNeighborY="-2308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19F63B-066A-4910-8274-53D9908EBBA3}" type="pres">
      <dgm:prSet presAssocID="{8A94C15F-DB6B-4D94-A826-F06805025748}" presName="level3hierChild" presStyleCnt="0"/>
      <dgm:spPr/>
    </dgm:pt>
    <dgm:pt modelId="{BC540EBF-DFAA-4660-90CD-A279D47FC12A}" type="pres">
      <dgm:prSet presAssocID="{736D261B-A682-4147-9636-B7C915A8A87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934D6457-D9C6-475A-82AC-2E89399FC037}" type="pres">
      <dgm:prSet presAssocID="{736D261B-A682-4147-9636-B7C915A8A87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0F4565FE-8BB3-48B7-81A6-8903A464F83F}" type="pres">
      <dgm:prSet presAssocID="{3BB03FED-0ADE-46F8-9437-BA5B4BF38F42}" presName="root2" presStyleCnt="0"/>
      <dgm:spPr/>
    </dgm:pt>
    <dgm:pt modelId="{DA526D61-4ABA-4A75-90F7-AC4AFAAEDD07}" type="pres">
      <dgm:prSet presAssocID="{3BB03FED-0ADE-46F8-9437-BA5B4BF38F42}" presName="LevelTwoTextNode" presStyleLbl="node2" presStyleIdx="1" presStyleCnt="2" custScaleX="895652" custScaleY="1867379" custLinFactX="-400000" custLinFactY="-200000" custLinFactNeighborX="-467060" custLinFactNeighborY="-257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A86E13-5E67-4783-909F-F704F6241437}" type="pres">
      <dgm:prSet presAssocID="{3BB03FED-0ADE-46F8-9437-BA5B4BF38F42}" presName="level3hierChild" presStyleCnt="0"/>
      <dgm:spPr/>
    </dgm:pt>
    <dgm:pt modelId="{96F17CF7-03E5-4654-869B-82B73908E812}" type="pres">
      <dgm:prSet presAssocID="{F5C91157-EE50-4AAF-A34A-6C48D16A9073}" presName="conn2-1" presStyleLbl="parChTrans1D3" presStyleIdx="5" presStyleCnt="9"/>
      <dgm:spPr/>
      <dgm:t>
        <a:bodyPr/>
        <a:lstStyle/>
        <a:p>
          <a:endParaRPr lang="ru-RU"/>
        </a:p>
      </dgm:t>
    </dgm:pt>
    <dgm:pt modelId="{1A6E18FF-D2E9-4545-90F7-B9AE747CDED6}" type="pres">
      <dgm:prSet presAssocID="{F5C91157-EE50-4AAF-A34A-6C48D16A9073}" presName="connTx" presStyleLbl="parChTrans1D3" presStyleIdx="5" presStyleCnt="9"/>
      <dgm:spPr/>
      <dgm:t>
        <a:bodyPr/>
        <a:lstStyle/>
        <a:p>
          <a:endParaRPr lang="ru-RU"/>
        </a:p>
      </dgm:t>
    </dgm:pt>
    <dgm:pt modelId="{64717DEE-29FE-40E6-9209-E51CEB7DCC64}" type="pres">
      <dgm:prSet presAssocID="{160C276E-E215-45B9-97A8-F0B20D38B87C}" presName="root2" presStyleCnt="0"/>
      <dgm:spPr/>
    </dgm:pt>
    <dgm:pt modelId="{95262029-FD19-4990-A9AC-0C3908671F72}" type="pres">
      <dgm:prSet presAssocID="{160C276E-E215-45B9-97A8-F0B20D38B87C}" presName="LevelTwoTextNode" presStyleLbl="node3" presStyleIdx="5" presStyleCnt="9" custScaleX="1053862" custScaleY="586352" custLinFactX="-159009" custLinFactNeighborX="-200000" custLinFactNeighborY="-234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58A8D9-3CCB-4F2C-A384-FB65E4D8D1F2}" type="pres">
      <dgm:prSet presAssocID="{160C276E-E215-45B9-97A8-F0B20D38B87C}" presName="level3hierChild" presStyleCnt="0"/>
      <dgm:spPr/>
    </dgm:pt>
    <dgm:pt modelId="{141B6CE8-DBEA-4FFA-96B8-352B11C1BDF5}" type="pres">
      <dgm:prSet presAssocID="{EB4F99FE-0B87-41F9-A081-11F8ECD40550}" presName="conn2-1" presStyleLbl="parChTrans1D3" presStyleIdx="6" presStyleCnt="9"/>
      <dgm:spPr/>
      <dgm:t>
        <a:bodyPr/>
        <a:lstStyle/>
        <a:p>
          <a:endParaRPr lang="ru-RU"/>
        </a:p>
      </dgm:t>
    </dgm:pt>
    <dgm:pt modelId="{C878892F-B8F4-4F64-8803-5F53566664AD}" type="pres">
      <dgm:prSet presAssocID="{EB4F99FE-0B87-41F9-A081-11F8ECD40550}" presName="connTx" presStyleLbl="parChTrans1D3" presStyleIdx="6" presStyleCnt="9"/>
      <dgm:spPr/>
      <dgm:t>
        <a:bodyPr/>
        <a:lstStyle/>
        <a:p>
          <a:endParaRPr lang="ru-RU"/>
        </a:p>
      </dgm:t>
    </dgm:pt>
    <dgm:pt modelId="{BF1A7448-EAF8-4E1E-8D97-DAB0CF487D77}" type="pres">
      <dgm:prSet presAssocID="{CDE43DC8-71D2-4A1F-8404-C5199336C7F1}" presName="root2" presStyleCnt="0"/>
      <dgm:spPr/>
    </dgm:pt>
    <dgm:pt modelId="{CA40A3E0-2252-4A02-9A8E-41EE0353C5EB}" type="pres">
      <dgm:prSet presAssocID="{CDE43DC8-71D2-4A1F-8404-C5199336C7F1}" presName="LevelTwoTextNode" presStyleLbl="node3" presStyleIdx="6" presStyleCnt="9" custScaleX="1069278" custScaleY="535134" custLinFactX="271914" custLinFactNeighborX="300000" custLinFactNeighborY="228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6CF087-62F1-4DD4-A5ED-F19298CF2A8D}" type="pres">
      <dgm:prSet presAssocID="{CDE43DC8-71D2-4A1F-8404-C5199336C7F1}" presName="level3hierChild" presStyleCnt="0"/>
      <dgm:spPr/>
    </dgm:pt>
    <dgm:pt modelId="{F9FB5D77-462F-4273-940C-9F30CDEFAE2A}" type="pres">
      <dgm:prSet presAssocID="{7B6581CC-758F-4AB9-965D-F0550568C2CB}" presName="conn2-1" presStyleLbl="parChTrans1D3" presStyleIdx="7" presStyleCnt="9"/>
      <dgm:spPr/>
      <dgm:t>
        <a:bodyPr/>
        <a:lstStyle/>
        <a:p>
          <a:endParaRPr lang="ru-RU"/>
        </a:p>
      </dgm:t>
    </dgm:pt>
    <dgm:pt modelId="{8F7DA563-AF7F-46C2-9DCA-88CA21D27BE1}" type="pres">
      <dgm:prSet presAssocID="{7B6581CC-758F-4AB9-965D-F0550568C2CB}" presName="connTx" presStyleLbl="parChTrans1D3" presStyleIdx="7" presStyleCnt="9"/>
      <dgm:spPr/>
      <dgm:t>
        <a:bodyPr/>
        <a:lstStyle/>
        <a:p>
          <a:endParaRPr lang="ru-RU"/>
        </a:p>
      </dgm:t>
    </dgm:pt>
    <dgm:pt modelId="{8204D7CC-E482-4D1F-A649-C8C26F755115}" type="pres">
      <dgm:prSet presAssocID="{FE5000FC-A9E2-4E46-910E-68264C6AD9BE}" presName="root2" presStyleCnt="0"/>
      <dgm:spPr/>
    </dgm:pt>
    <dgm:pt modelId="{2A292A48-93B5-4008-B85F-4AC5441954B8}" type="pres">
      <dgm:prSet presAssocID="{FE5000FC-A9E2-4E46-910E-68264C6AD9BE}" presName="LevelTwoTextNode" presStyleLbl="node3" presStyleIdx="7" presStyleCnt="9" custScaleX="1065481" custScaleY="589173" custLinFactX="200000" custLinFactY="100000" custLinFactNeighborX="210014" custLinFactNeighborY="101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27786D-15AC-4B81-99B1-78D6B2EA1BB5}" type="pres">
      <dgm:prSet presAssocID="{FE5000FC-A9E2-4E46-910E-68264C6AD9BE}" presName="level3hierChild" presStyleCnt="0"/>
      <dgm:spPr/>
    </dgm:pt>
    <dgm:pt modelId="{126482CF-7981-42EF-9B83-92448B2ED7D3}" type="pres">
      <dgm:prSet presAssocID="{0C5B62D0-C00D-4E66-B25F-D300B2B46594}" presName="conn2-1" presStyleLbl="parChTrans1D3" presStyleIdx="8" presStyleCnt="9"/>
      <dgm:spPr/>
      <dgm:t>
        <a:bodyPr/>
        <a:lstStyle/>
        <a:p>
          <a:endParaRPr lang="ru-RU"/>
        </a:p>
      </dgm:t>
    </dgm:pt>
    <dgm:pt modelId="{A5807E02-2CFD-4924-AE79-E2648F1F7AE0}" type="pres">
      <dgm:prSet presAssocID="{0C5B62D0-C00D-4E66-B25F-D300B2B46594}" presName="connTx" presStyleLbl="parChTrans1D3" presStyleIdx="8" presStyleCnt="9"/>
      <dgm:spPr/>
      <dgm:t>
        <a:bodyPr/>
        <a:lstStyle/>
        <a:p>
          <a:endParaRPr lang="ru-RU"/>
        </a:p>
      </dgm:t>
    </dgm:pt>
    <dgm:pt modelId="{23507F0A-DA5E-4735-BAB1-9D95EFF15B68}" type="pres">
      <dgm:prSet presAssocID="{38E973A1-FEDF-4970-B738-9A8C9FAE5722}" presName="root2" presStyleCnt="0"/>
      <dgm:spPr/>
    </dgm:pt>
    <dgm:pt modelId="{3BF4290E-9D36-4E08-945B-B12C06762AA8}" type="pres">
      <dgm:prSet presAssocID="{38E973A1-FEDF-4970-B738-9A8C9FAE5722}" presName="LevelTwoTextNode" presStyleLbl="node3" presStyleIdx="8" presStyleCnt="9" custScaleX="887694" custScaleY="562617" custLinFactX="-261383" custLinFactNeighborX="-300000" custLinFactNeighborY="-791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84215D-397A-4774-B4E0-9CCFE26CFEEC}" type="pres">
      <dgm:prSet presAssocID="{38E973A1-FEDF-4970-B738-9A8C9FAE5722}" presName="level3hierChild" presStyleCnt="0"/>
      <dgm:spPr/>
    </dgm:pt>
  </dgm:ptLst>
  <dgm:cxnLst>
    <dgm:cxn modelId="{274407A4-7962-447F-AD2B-DC1A82952F58}" srcId="{B248BAF3-5723-4B7F-984D-850A4600A210}" destId="{A65B6271-9363-444A-96AF-DFB8D149403C}" srcOrd="0" destOrd="0" parTransId="{4EC50CF9-9B40-467B-9166-BDFD5D769F00}" sibTransId="{F8C13A4B-D0BC-462B-93F8-DF1CF2BC269F}"/>
    <dgm:cxn modelId="{49052952-9B36-4395-B85E-EB2D6A5AD944}" type="presOf" srcId="{A5AAB6E5-1E18-4981-A3CF-7574B3C340CD}" destId="{6DC4DAC5-7C59-4CED-81C5-81877327FF44}" srcOrd="1" destOrd="0" presId="urn:microsoft.com/office/officeart/2005/8/layout/hierarchy2"/>
    <dgm:cxn modelId="{AB0A2434-287B-4CA8-8982-CCE47374ADFA}" type="presOf" srcId="{7EEE8519-96B7-45F2-A2B5-0DB9745063F3}" destId="{3E252B81-877B-49DB-81C3-BA99D58925EC}" srcOrd="0" destOrd="0" presId="urn:microsoft.com/office/officeart/2005/8/layout/hierarchy2"/>
    <dgm:cxn modelId="{900F0DAA-444D-4334-BCD7-613899DD7FB2}" type="presOf" srcId="{3BB03FED-0ADE-46F8-9437-BA5B4BF38F42}" destId="{DA526D61-4ABA-4A75-90F7-AC4AFAAEDD07}" srcOrd="0" destOrd="0" presId="urn:microsoft.com/office/officeart/2005/8/layout/hierarchy2"/>
    <dgm:cxn modelId="{A068E80B-9E51-48E9-B445-0B4324D8D2CD}" type="presOf" srcId="{8A94C15F-DB6B-4D94-A826-F06805025748}" destId="{A078B448-CF0C-4ED5-8ADE-131877DBD705}" srcOrd="0" destOrd="0" presId="urn:microsoft.com/office/officeart/2005/8/layout/hierarchy2"/>
    <dgm:cxn modelId="{D1D8C08E-7C39-464B-863D-F1FC42100A27}" srcId="{3BB03FED-0ADE-46F8-9437-BA5B4BF38F42}" destId="{38E973A1-FEDF-4970-B738-9A8C9FAE5722}" srcOrd="3" destOrd="0" parTransId="{0C5B62D0-C00D-4E66-B25F-D300B2B46594}" sibTransId="{A806DAAF-3BF9-4C3B-B48E-4C1353613D2F}"/>
    <dgm:cxn modelId="{DF156171-26D3-4C2F-A754-7F4FF5B01264}" srcId="{7D7EE3E2-829F-4648-B969-F6F490E818F6}" destId="{DA8057C7-862D-4988-A760-70EE60F4D474}" srcOrd="1" destOrd="0" parTransId="{F2592D3C-FC86-4879-A1FF-338EE86146F4}" sibTransId="{96E6F9FD-6AB4-412D-B26E-754BD8F5D3E6}"/>
    <dgm:cxn modelId="{E06B2489-37B0-49EF-B647-4AF0FF42D852}" srcId="{7D7EE3E2-829F-4648-B969-F6F490E818F6}" destId="{3E2A399A-686E-4062-9BFF-329A6BCFA07C}" srcOrd="2" destOrd="0" parTransId="{CB3E9DBD-2E08-40C3-B5E4-87C59B56939F}" sibTransId="{0CB21126-3B7D-4809-8F3E-FF98EACB70C9}"/>
    <dgm:cxn modelId="{8824B647-5502-4D81-91C9-2F8D8504F434}" type="presOf" srcId="{A65B6271-9363-444A-96AF-DFB8D149403C}" destId="{AE1F9EFC-D593-4085-9139-0797DCF75D8F}" srcOrd="0" destOrd="0" presId="urn:microsoft.com/office/officeart/2005/8/layout/hierarchy2"/>
    <dgm:cxn modelId="{EE2C0D48-F4D9-49AF-AEA9-4848324C2739}" type="presOf" srcId="{F2592D3C-FC86-4879-A1FF-338EE86146F4}" destId="{9F9A31AC-BFE8-4FFA-A46D-BEE401194CF7}" srcOrd="0" destOrd="0" presId="urn:microsoft.com/office/officeart/2005/8/layout/hierarchy2"/>
    <dgm:cxn modelId="{09C18B28-8269-4C5E-BA21-F981868D28BE}" type="presOf" srcId="{38E973A1-FEDF-4970-B738-9A8C9FAE5722}" destId="{3BF4290E-9D36-4E08-945B-B12C06762AA8}" srcOrd="0" destOrd="0" presId="urn:microsoft.com/office/officeart/2005/8/layout/hierarchy2"/>
    <dgm:cxn modelId="{49F35648-654F-4114-AA9B-5EB8CC82A7B2}" type="presOf" srcId="{A5AAB6E5-1E18-4981-A3CF-7574B3C340CD}" destId="{477F7016-B713-41D4-8081-84B29BFB9A3C}" srcOrd="0" destOrd="0" presId="urn:microsoft.com/office/officeart/2005/8/layout/hierarchy2"/>
    <dgm:cxn modelId="{9AE3A068-296D-4380-BDCC-16FE74485C77}" type="presOf" srcId="{CB3E9DBD-2E08-40C3-B5E4-87C59B56939F}" destId="{99C34165-22CE-4B82-A658-2B482368AEB3}" srcOrd="0" destOrd="0" presId="urn:microsoft.com/office/officeart/2005/8/layout/hierarchy2"/>
    <dgm:cxn modelId="{5B24CF89-3875-4B3E-98FB-6401A26E1A26}" srcId="{A65B6271-9363-444A-96AF-DFB8D149403C}" destId="{3BB03FED-0ADE-46F8-9437-BA5B4BF38F42}" srcOrd="1" destOrd="0" parTransId="{736D261B-A682-4147-9636-B7C915A8A87E}" sibTransId="{D54DC90A-AF63-4F9A-B1E0-90877468B141}"/>
    <dgm:cxn modelId="{94BC8275-86AE-46DD-BA38-F298D9832B98}" type="presOf" srcId="{3B08F526-F745-4FD6-B004-9451C60ABE6A}" destId="{C0EAD4A4-B6C2-49DE-A696-F8CC25909C94}" srcOrd="0" destOrd="0" presId="urn:microsoft.com/office/officeart/2005/8/layout/hierarchy2"/>
    <dgm:cxn modelId="{7ACEE7B5-9EE8-4FC7-8C2C-6DF65F73E2B2}" srcId="{7D7EE3E2-829F-4648-B969-F6F490E818F6}" destId="{8678DE56-FAE2-47AE-817F-FF023D00B6F5}" srcOrd="0" destOrd="0" parTransId="{A5AAB6E5-1E18-4981-A3CF-7574B3C340CD}" sibTransId="{16907A55-34B2-4980-9C6C-43C39E4934F0}"/>
    <dgm:cxn modelId="{A7E18ABA-56AF-4290-BD82-66FF1B466C5C}" type="presOf" srcId="{CB3E9DBD-2E08-40C3-B5E4-87C59B56939F}" destId="{C6B05998-259F-45F7-9823-5AE2F2873037}" srcOrd="1" destOrd="0" presId="urn:microsoft.com/office/officeart/2005/8/layout/hierarchy2"/>
    <dgm:cxn modelId="{E88DC01A-35E8-40C3-9767-69B2BD2CC130}" type="presOf" srcId="{F2592D3C-FC86-4879-A1FF-338EE86146F4}" destId="{02688D96-2E56-4644-A1CF-49DDCAA00E6F}" srcOrd="1" destOrd="0" presId="urn:microsoft.com/office/officeart/2005/8/layout/hierarchy2"/>
    <dgm:cxn modelId="{5F60537B-318C-4BF2-8EEB-9D5EDF816B2A}" type="presOf" srcId="{F5C91157-EE50-4AAF-A34A-6C48D16A9073}" destId="{96F17CF7-03E5-4654-869B-82B73908E812}" srcOrd="0" destOrd="0" presId="urn:microsoft.com/office/officeart/2005/8/layout/hierarchy2"/>
    <dgm:cxn modelId="{664F33CA-1827-4E2B-8A2B-278B7C300679}" srcId="{7D7EE3E2-829F-4648-B969-F6F490E818F6}" destId="{5E14F695-26CC-4BDF-B2CE-323A45E0822E}" srcOrd="3" destOrd="0" parTransId="{6059D76D-CD3A-45D6-8F0D-F607EF8C7D96}" sibTransId="{3C9B0DE1-A7FD-42D3-A022-A0BE4D4E05AD}"/>
    <dgm:cxn modelId="{DE9BE272-5946-4667-9F11-C7F8F14F161D}" srcId="{7D7EE3E2-829F-4648-B969-F6F490E818F6}" destId="{8A94C15F-DB6B-4D94-A826-F06805025748}" srcOrd="4" destOrd="0" parTransId="{7EEE8519-96B7-45F2-A2B5-0DB9745063F3}" sibTransId="{B3A87099-9897-4FF1-9C2E-3A37114EC19B}"/>
    <dgm:cxn modelId="{D0F4C43B-B420-4FCE-A839-DE84628CD46E}" type="presOf" srcId="{EB4F99FE-0B87-41F9-A081-11F8ECD40550}" destId="{C878892F-B8F4-4F64-8803-5F53566664AD}" srcOrd="1" destOrd="0" presId="urn:microsoft.com/office/officeart/2005/8/layout/hierarchy2"/>
    <dgm:cxn modelId="{949B9CD5-17EE-401E-9F23-930BE567DFFA}" type="presOf" srcId="{6059D76D-CD3A-45D6-8F0D-F607EF8C7D96}" destId="{97CD34B5-EA0F-4256-9691-A4D2E5B5FB7D}" srcOrd="0" destOrd="0" presId="urn:microsoft.com/office/officeart/2005/8/layout/hierarchy2"/>
    <dgm:cxn modelId="{65F4849A-84B3-4C2E-840D-C53C93FD1833}" type="presOf" srcId="{EB4F99FE-0B87-41F9-A081-11F8ECD40550}" destId="{141B6CE8-DBEA-4FFA-96B8-352B11C1BDF5}" srcOrd="0" destOrd="0" presId="urn:microsoft.com/office/officeart/2005/8/layout/hierarchy2"/>
    <dgm:cxn modelId="{2D96D3BD-9F8C-46D7-98D5-C52B9D058305}" type="presOf" srcId="{FE5000FC-A9E2-4E46-910E-68264C6AD9BE}" destId="{2A292A48-93B5-4008-B85F-4AC5441954B8}" srcOrd="0" destOrd="0" presId="urn:microsoft.com/office/officeart/2005/8/layout/hierarchy2"/>
    <dgm:cxn modelId="{A9A8C531-8D9B-4CD2-A74A-1D7018EDAB1F}" type="presOf" srcId="{DA8057C7-862D-4988-A760-70EE60F4D474}" destId="{FA18158A-5C8C-47BD-AE35-7D5CC3EFF2E8}" srcOrd="0" destOrd="0" presId="urn:microsoft.com/office/officeart/2005/8/layout/hierarchy2"/>
    <dgm:cxn modelId="{FB3BA88E-B38E-4F77-A083-3DD1A9CD905D}" type="presOf" srcId="{3B08F526-F745-4FD6-B004-9451C60ABE6A}" destId="{441B1FAA-4027-42D3-B433-F2E3FEDECD80}" srcOrd="1" destOrd="0" presId="urn:microsoft.com/office/officeart/2005/8/layout/hierarchy2"/>
    <dgm:cxn modelId="{1F242565-ED39-45BC-BBCA-7842BE0FC9DC}" type="presOf" srcId="{0C5B62D0-C00D-4E66-B25F-D300B2B46594}" destId="{126482CF-7981-42EF-9B83-92448B2ED7D3}" srcOrd="0" destOrd="0" presId="urn:microsoft.com/office/officeart/2005/8/layout/hierarchy2"/>
    <dgm:cxn modelId="{4C99E620-B2D2-4B8E-A046-C612BCE39370}" type="presOf" srcId="{7B6581CC-758F-4AB9-965D-F0550568C2CB}" destId="{8F7DA563-AF7F-46C2-9DCA-88CA21D27BE1}" srcOrd="1" destOrd="0" presId="urn:microsoft.com/office/officeart/2005/8/layout/hierarchy2"/>
    <dgm:cxn modelId="{D8B016FD-A77D-4109-840D-98966B7E6394}" type="presOf" srcId="{0C5B62D0-C00D-4E66-B25F-D300B2B46594}" destId="{A5807E02-2CFD-4924-AE79-E2648F1F7AE0}" srcOrd="1" destOrd="0" presId="urn:microsoft.com/office/officeart/2005/8/layout/hierarchy2"/>
    <dgm:cxn modelId="{353431E3-D81B-4F17-84C2-78E312B3CA96}" srcId="{3BB03FED-0ADE-46F8-9437-BA5B4BF38F42}" destId="{160C276E-E215-45B9-97A8-F0B20D38B87C}" srcOrd="0" destOrd="0" parTransId="{F5C91157-EE50-4AAF-A34A-6C48D16A9073}" sibTransId="{024EDB3A-DDE5-4FDC-B9FA-40C6D9E13657}"/>
    <dgm:cxn modelId="{4F148869-A190-4723-8583-995FAF522B40}" srcId="{3BB03FED-0ADE-46F8-9437-BA5B4BF38F42}" destId="{FE5000FC-A9E2-4E46-910E-68264C6AD9BE}" srcOrd="2" destOrd="0" parTransId="{7B6581CC-758F-4AB9-965D-F0550568C2CB}" sibTransId="{543D25E6-4FD9-4178-80F2-BA70A1702362}"/>
    <dgm:cxn modelId="{6433F964-FEF7-4B3D-8B03-D0C9F18F2548}" type="presOf" srcId="{8678DE56-FAE2-47AE-817F-FF023D00B6F5}" destId="{6247E497-6E65-4354-BA0F-32BB57721D3A}" srcOrd="0" destOrd="0" presId="urn:microsoft.com/office/officeart/2005/8/layout/hierarchy2"/>
    <dgm:cxn modelId="{432F3609-A89F-4BA0-B002-8945BF91B70F}" type="presOf" srcId="{B248BAF3-5723-4B7F-984D-850A4600A210}" destId="{843CBEC4-D7D1-4526-B4CD-E85826B4A418}" srcOrd="0" destOrd="0" presId="urn:microsoft.com/office/officeart/2005/8/layout/hierarchy2"/>
    <dgm:cxn modelId="{1473AA08-AC26-4A5B-A392-ACB7620667D7}" type="presOf" srcId="{CDE43DC8-71D2-4A1F-8404-C5199336C7F1}" destId="{CA40A3E0-2252-4A02-9A8E-41EE0353C5EB}" srcOrd="0" destOrd="0" presId="urn:microsoft.com/office/officeart/2005/8/layout/hierarchy2"/>
    <dgm:cxn modelId="{96D6862E-DEF7-475E-8F9B-268FD08D0817}" type="presOf" srcId="{7D7EE3E2-829F-4648-B969-F6F490E818F6}" destId="{169C1583-4CB2-4A5A-8FF2-C42CB1EA236A}" srcOrd="0" destOrd="0" presId="urn:microsoft.com/office/officeart/2005/8/layout/hierarchy2"/>
    <dgm:cxn modelId="{0C0E1512-5ED8-4182-9683-CEB40FD6EF43}" type="presOf" srcId="{736D261B-A682-4147-9636-B7C915A8A87E}" destId="{934D6457-D9C6-475A-82AC-2E89399FC037}" srcOrd="1" destOrd="0" presId="urn:microsoft.com/office/officeart/2005/8/layout/hierarchy2"/>
    <dgm:cxn modelId="{2C3C43F9-0B2D-4BC3-9F06-4776863060A9}" type="presOf" srcId="{3E2A399A-686E-4062-9BFF-329A6BCFA07C}" destId="{F26AA20F-3BE9-481D-A062-E99F62913411}" srcOrd="0" destOrd="0" presId="urn:microsoft.com/office/officeart/2005/8/layout/hierarchy2"/>
    <dgm:cxn modelId="{62EA94E7-CB64-409A-A21C-EA682E29DE38}" type="presOf" srcId="{7B6581CC-758F-4AB9-965D-F0550568C2CB}" destId="{F9FB5D77-462F-4273-940C-9F30CDEFAE2A}" srcOrd="0" destOrd="0" presId="urn:microsoft.com/office/officeart/2005/8/layout/hierarchy2"/>
    <dgm:cxn modelId="{84F5EAFC-5B84-4054-9B46-14A61F5B7088}" type="presOf" srcId="{6059D76D-CD3A-45D6-8F0D-F607EF8C7D96}" destId="{4B09E35E-FDC2-4E71-B2D3-ADA43E5FDD78}" srcOrd="1" destOrd="0" presId="urn:microsoft.com/office/officeart/2005/8/layout/hierarchy2"/>
    <dgm:cxn modelId="{95DAA869-EADC-4DE6-B109-53413FE70E95}" type="presOf" srcId="{7EEE8519-96B7-45F2-A2B5-0DB9745063F3}" destId="{F5544240-8A08-47FE-A0E0-366621068D3D}" srcOrd="1" destOrd="0" presId="urn:microsoft.com/office/officeart/2005/8/layout/hierarchy2"/>
    <dgm:cxn modelId="{675CBC35-6BEB-49AC-B510-224DA7A1A861}" type="presOf" srcId="{160C276E-E215-45B9-97A8-F0B20D38B87C}" destId="{95262029-FD19-4990-A9AC-0C3908671F72}" srcOrd="0" destOrd="0" presId="urn:microsoft.com/office/officeart/2005/8/layout/hierarchy2"/>
    <dgm:cxn modelId="{5B65F879-6CBA-445C-A000-49140F427A2C}" type="presOf" srcId="{F5C91157-EE50-4AAF-A34A-6C48D16A9073}" destId="{1A6E18FF-D2E9-4545-90F7-B9AE747CDED6}" srcOrd="1" destOrd="0" presId="urn:microsoft.com/office/officeart/2005/8/layout/hierarchy2"/>
    <dgm:cxn modelId="{5DBEAF97-C2D7-4B84-B352-85716FEDCF2A}" type="presOf" srcId="{736D261B-A682-4147-9636-B7C915A8A87E}" destId="{BC540EBF-DFAA-4660-90CD-A279D47FC12A}" srcOrd="0" destOrd="0" presId="urn:microsoft.com/office/officeart/2005/8/layout/hierarchy2"/>
    <dgm:cxn modelId="{A3DEFBCA-ADEB-4260-BAE9-260496ED4581}" type="presOf" srcId="{5E14F695-26CC-4BDF-B2CE-323A45E0822E}" destId="{33D069D4-BEF2-4A74-B789-1D492DF1328B}" srcOrd="0" destOrd="0" presId="urn:microsoft.com/office/officeart/2005/8/layout/hierarchy2"/>
    <dgm:cxn modelId="{26F6A68E-BB6E-4E72-BC89-1E096A48ADD3}" srcId="{A65B6271-9363-444A-96AF-DFB8D149403C}" destId="{7D7EE3E2-829F-4648-B969-F6F490E818F6}" srcOrd="0" destOrd="0" parTransId="{3B08F526-F745-4FD6-B004-9451C60ABE6A}" sibTransId="{CFA4028D-C8CE-4AB5-B23D-E6554D1F9F62}"/>
    <dgm:cxn modelId="{43801C1B-D842-43B1-B316-71BE5C2F7415}" srcId="{3BB03FED-0ADE-46F8-9437-BA5B4BF38F42}" destId="{CDE43DC8-71D2-4A1F-8404-C5199336C7F1}" srcOrd="1" destOrd="0" parTransId="{EB4F99FE-0B87-41F9-A081-11F8ECD40550}" sibTransId="{0DB6683D-8EFE-403D-AAE3-A8BB3EA0E866}"/>
    <dgm:cxn modelId="{9AAAF2B1-45B5-4E07-9410-C9D41EDC6914}" type="presParOf" srcId="{843CBEC4-D7D1-4526-B4CD-E85826B4A418}" destId="{46269244-E26E-46DD-AE65-D5DF5E3A98D6}" srcOrd="0" destOrd="0" presId="urn:microsoft.com/office/officeart/2005/8/layout/hierarchy2"/>
    <dgm:cxn modelId="{86B67576-7137-4D5E-9CB3-CB4A1A146D53}" type="presParOf" srcId="{46269244-E26E-46DD-AE65-D5DF5E3A98D6}" destId="{AE1F9EFC-D593-4085-9139-0797DCF75D8F}" srcOrd="0" destOrd="0" presId="urn:microsoft.com/office/officeart/2005/8/layout/hierarchy2"/>
    <dgm:cxn modelId="{230FCC20-5148-40BF-A656-04D1CE48EFEF}" type="presParOf" srcId="{46269244-E26E-46DD-AE65-D5DF5E3A98D6}" destId="{E3C766C8-AD0E-4483-B25C-4A23736157C2}" srcOrd="1" destOrd="0" presId="urn:microsoft.com/office/officeart/2005/8/layout/hierarchy2"/>
    <dgm:cxn modelId="{122CD381-53C4-4D0A-A842-8BC71A21653E}" type="presParOf" srcId="{E3C766C8-AD0E-4483-B25C-4A23736157C2}" destId="{C0EAD4A4-B6C2-49DE-A696-F8CC25909C94}" srcOrd="0" destOrd="0" presId="urn:microsoft.com/office/officeart/2005/8/layout/hierarchy2"/>
    <dgm:cxn modelId="{C24D410E-F7C2-4DF6-8021-2FF4E32EB97B}" type="presParOf" srcId="{C0EAD4A4-B6C2-49DE-A696-F8CC25909C94}" destId="{441B1FAA-4027-42D3-B433-F2E3FEDECD80}" srcOrd="0" destOrd="0" presId="urn:microsoft.com/office/officeart/2005/8/layout/hierarchy2"/>
    <dgm:cxn modelId="{74070285-90FA-4FC5-9A30-653B1EB48586}" type="presParOf" srcId="{E3C766C8-AD0E-4483-B25C-4A23736157C2}" destId="{B408D79E-1D4B-4179-BE19-0E973E94A1F9}" srcOrd="1" destOrd="0" presId="urn:microsoft.com/office/officeart/2005/8/layout/hierarchy2"/>
    <dgm:cxn modelId="{846777AD-290C-437C-8784-F38E581B0A25}" type="presParOf" srcId="{B408D79E-1D4B-4179-BE19-0E973E94A1F9}" destId="{169C1583-4CB2-4A5A-8FF2-C42CB1EA236A}" srcOrd="0" destOrd="0" presId="urn:microsoft.com/office/officeart/2005/8/layout/hierarchy2"/>
    <dgm:cxn modelId="{C6D555BC-56A1-4884-A708-66AFCD0B50EF}" type="presParOf" srcId="{B408D79E-1D4B-4179-BE19-0E973E94A1F9}" destId="{620AF85B-C17E-4562-966F-58FF4EF94B1E}" srcOrd="1" destOrd="0" presId="urn:microsoft.com/office/officeart/2005/8/layout/hierarchy2"/>
    <dgm:cxn modelId="{1B5BA0D0-A319-4D26-8ABA-02F1B2C8953C}" type="presParOf" srcId="{620AF85B-C17E-4562-966F-58FF4EF94B1E}" destId="{477F7016-B713-41D4-8081-84B29BFB9A3C}" srcOrd="0" destOrd="0" presId="urn:microsoft.com/office/officeart/2005/8/layout/hierarchy2"/>
    <dgm:cxn modelId="{D7E01676-F0CD-4836-AD7F-17F972CBB02B}" type="presParOf" srcId="{477F7016-B713-41D4-8081-84B29BFB9A3C}" destId="{6DC4DAC5-7C59-4CED-81C5-81877327FF44}" srcOrd="0" destOrd="0" presId="urn:microsoft.com/office/officeart/2005/8/layout/hierarchy2"/>
    <dgm:cxn modelId="{0880BA8B-C5E3-49F5-B998-0BF5E490EA99}" type="presParOf" srcId="{620AF85B-C17E-4562-966F-58FF4EF94B1E}" destId="{7D8FB1DB-7978-4CFE-B153-1C8BCB64EEF6}" srcOrd="1" destOrd="0" presId="urn:microsoft.com/office/officeart/2005/8/layout/hierarchy2"/>
    <dgm:cxn modelId="{15E0C03F-EA78-42B1-B869-0B2486855F0C}" type="presParOf" srcId="{7D8FB1DB-7978-4CFE-B153-1C8BCB64EEF6}" destId="{6247E497-6E65-4354-BA0F-32BB57721D3A}" srcOrd="0" destOrd="0" presId="urn:microsoft.com/office/officeart/2005/8/layout/hierarchy2"/>
    <dgm:cxn modelId="{2D569EE9-147C-4710-97DD-EEDB49DA1595}" type="presParOf" srcId="{7D8FB1DB-7978-4CFE-B153-1C8BCB64EEF6}" destId="{F85895E8-C87D-4FF6-90A7-5797C5C4F5D7}" srcOrd="1" destOrd="0" presId="urn:microsoft.com/office/officeart/2005/8/layout/hierarchy2"/>
    <dgm:cxn modelId="{DCB272C3-3E53-4E01-96AE-8F47EB91DE7B}" type="presParOf" srcId="{620AF85B-C17E-4562-966F-58FF4EF94B1E}" destId="{9F9A31AC-BFE8-4FFA-A46D-BEE401194CF7}" srcOrd="2" destOrd="0" presId="urn:microsoft.com/office/officeart/2005/8/layout/hierarchy2"/>
    <dgm:cxn modelId="{0E320BA3-AB30-49D5-90D8-AB395D979D60}" type="presParOf" srcId="{9F9A31AC-BFE8-4FFA-A46D-BEE401194CF7}" destId="{02688D96-2E56-4644-A1CF-49DDCAA00E6F}" srcOrd="0" destOrd="0" presId="urn:microsoft.com/office/officeart/2005/8/layout/hierarchy2"/>
    <dgm:cxn modelId="{18F024AB-7ABD-4AA5-90E1-AEB4A8FCEF41}" type="presParOf" srcId="{620AF85B-C17E-4562-966F-58FF4EF94B1E}" destId="{B4BC6249-D9E7-4A66-BBAC-8FA20B25358F}" srcOrd="3" destOrd="0" presId="urn:microsoft.com/office/officeart/2005/8/layout/hierarchy2"/>
    <dgm:cxn modelId="{F874F847-C4AE-4D17-B1BA-72EB241F445D}" type="presParOf" srcId="{B4BC6249-D9E7-4A66-BBAC-8FA20B25358F}" destId="{FA18158A-5C8C-47BD-AE35-7D5CC3EFF2E8}" srcOrd="0" destOrd="0" presId="urn:microsoft.com/office/officeart/2005/8/layout/hierarchy2"/>
    <dgm:cxn modelId="{6A9A184A-32AC-4FFD-A6D1-4C905A8A50D1}" type="presParOf" srcId="{B4BC6249-D9E7-4A66-BBAC-8FA20B25358F}" destId="{45336D85-5F27-40E9-A85D-829ECEA9BEC0}" srcOrd="1" destOrd="0" presId="urn:microsoft.com/office/officeart/2005/8/layout/hierarchy2"/>
    <dgm:cxn modelId="{467C5FB2-0E26-46C2-9BFC-338A6D99289E}" type="presParOf" srcId="{620AF85B-C17E-4562-966F-58FF4EF94B1E}" destId="{99C34165-22CE-4B82-A658-2B482368AEB3}" srcOrd="4" destOrd="0" presId="urn:microsoft.com/office/officeart/2005/8/layout/hierarchy2"/>
    <dgm:cxn modelId="{76369FAC-5BA3-437F-8E80-0DB0CAB4DFAE}" type="presParOf" srcId="{99C34165-22CE-4B82-A658-2B482368AEB3}" destId="{C6B05998-259F-45F7-9823-5AE2F2873037}" srcOrd="0" destOrd="0" presId="urn:microsoft.com/office/officeart/2005/8/layout/hierarchy2"/>
    <dgm:cxn modelId="{5D9CD954-40CB-4ABD-B03E-07B363F5E57A}" type="presParOf" srcId="{620AF85B-C17E-4562-966F-58FF4EF94B1E}" destId="{46475AD9-162B-4DC7-AF70-AFA77ECA0B2A}" srcOrd="5" destOrd="0" presId="urn:microsoft.com/office/officeart/2005/8/layout/hierarchy2"/>
    <dgm:cxn modelId="{A7306250-AD55-495E-BB3C-B4BDB3C2B69A}" type="presParOf" srcId="{46475AD9-162B-4DC7-AF70-AFA77ECA0B2A}" destId="{F26AA20F-3BE9-481D-A062-E99F62913411}" srcOrd="0" destOrd="0" presId="urn:microsoft.com/office/officeart/2005/8/layout/hierarchy2"/>
    <dgm:cxn modelId="{48A7E4E1-7753-4A71-AC10-F172C3771564}" type="presParOf" srcId="{46475AD9-162B-4DC7-AF70-AFA77ECA0B2A}" destId="{9B4592C6-DC4A-4D23-8106-9B27CC39EEBB}" srcOrd="1" destOrd="0" presId="urn:microsoft.com/office/officeart/2005/8/layout/hierarchy2"/>
    <dgm:cxn modelId="{E81E73FA-6B91-4B28-9BBC-6866E901B16E}" type="presParOf" srcId="{620AF85B-C17E-4562-966F-58FF4EF94B1E}" destId="{97CD34B5-EA0F-4256-9691-A4D2E5B5FB7D}" srcOrd="6" destOrd="0" presId="urn:microsoft.com/office/officeart/2005/8/layout/hierarchy2"/>
    <dgm:cxn modelId="{18300C2F-356E-4F79-B297-305C4597EF04}" type="presParOf" srcId="{97CD34B5-EA0F-4256-9691-A4D2E5B5FB7D}" destId="{4B09E35E-FDC2-4E71-B2D3-ADA43E5FDD78}" srcOrd="0" destOrd="0" presId="urn:microsoft.com/office/officeart/2005/8/layout/hierarchy2"/>
    <dgm:cxn modelId="{448177EA-67EF-49AF-9081-538C3A50B0A2}" type="presParOf" srcId="{620AF85B-C17E-4562-966F-58FF4EF94B1E}" destId="{4ADB3A52-9447-4D3B-8987-3A03FA3039AB}" srcOrd="7" destOrd="0" presId="urn:microsoft.com/office/officeart/2005/8/layout/hierarchy2"/>
    <dgm:cxn modelId="{D432C123-3CE7-48B3-9AA6-0328F0C041FC}" type="presParOf" srcId="{4ADB3A52-9447-4D3B-8987-3A03FA3039AB}" destId="{33D069D4-BEF2-4A74-B789-1D492DF1328B}" srcOrd="0" destOrd="0" presId="urn:microsoft.com/office/officeart/2005/8/layout/hierarchy2"/>
    <dgm:cxn modelId="{2446DC83-5741-4BDA-8B5F-EB55B2B2CC1B}" type="presParOf" srcId="{4ADB3A52-9447-4D3B-8987-3A03FA3039AB}" destId="{F51031E6-13E5-41B8-8EAC-FD1438676256}" srcOrd="1" destOrd="0" presId="urn:microsoft.com/office/officeart/2005/8/layout/hierarchy2"/>
    <dgm:cxn modelId="{E08E0A30-3E2E-4C53-839C-D933CBF4D96B}" type="presParOf" srcId="{620AF85B-C17E-4562-966F-58FF4EF94B1E}" destId="{3E252B81-877B-49DB-81C3-BA99D58925EC}" srcOrd="8" destOrd="0" presId="urn:microsoft.com/office/officeart/2005/8/layout/hierarchy2"/>
    <dgm:cxn modelId="{33BF3751-CD80-4631-8E10-459778BBBC86}" type="presParOf" srcId="{3E252B81-877B-49DB-81C3-BA99D58925EC}" destId="{F5544240-8A08-47FE-A0E0-366621068D3D}" srcOrd="0" destOrd="0" presId="urn:microsoft.com/office/officeart/2005/8/layout/hierarchy2"/>
    <dgm:cxn modelId="{2809B2D8-4AAD-4DD3-8057-527570A82A8E}" type="presParOf" srcId="{620AF85B-C17E-4562-966F-58FF4EF94B1E}" destId="{1C52AF43-8981-4397-A9EE-14ACECFA869A}" srcOrd="9" destOrd="0" presId="urn:microsoft.com/office/officeart/2005/8/layout/hierarchy2"/>
    <dgm:cxn modelId="{57067559-A256-4462-B083-C6CAED20D34F}" type="presParOf" srcId="{1C52AF43-8981-4397-A9EE-14ACECFA869A}" destId="{A078B448-CF0C-4ED5-8ADE-131877DBD705}" srcOrd="0" destOrd="0" presId="urn:microsoft.com/office/officeart/2005/8/layout/hierarchy2"/>
    <dgm:cxn modelId="{B170185C-CA70-4A40-BE61-51101A81226F}" type="presParOf" srcId="{1C52AF43-8981-4397-A9EE-14ACECFA869A}" destId="{E819F63B-066A-4910-8274-53D9908EBBA3}" srcOrd="1" destOrd="0" presId="urn:microsoft.com/office/officeart/2005/8/layout/hierarchy2"/>
    <dgm:cxn modelId="{2353BF75-F780-44ED-B948-7433517ABFAB}" type="presParOf" srcId="{E3C766C8-AD0E-4483-B25C-4A23736157C2}" destId="{BC540EBF-DFAA-4660-90CD-A279D47FC12A}" srcOrd="2" destOrd="0" presId="urn:microsoft.com/office/officeart/2005/8/layout/hierarchy2"/>
    <dgm:cxn modelId="{28C0CB2B-CBA8-45FA-AB74-8DA9613AA16C}" type="presParOf" srcId="{BC540EBF-DFAA-4660-90CD-A279D47FC12A}" destId="{934D6457-D9C6-475A-82AC-2E89399FC037}" srcOrd="0" destOrd="0" presId="urn:microsoft.com/office/officeart/2005/8/layout/hierarchy2"/>
    <dgm:cxn modelId="{9D8C4EDB-4F97-4DAB-A233-542CD15CA9EF}" type="presParOf" srcId="{E3C766C8-AD0E-4483-B25C-4A23736157C2}" destId="{0F4565FE-8BB3-48B7-81A6-8903A464F83F}" srcOrd="3" destOrd="0" presId="urn:microsoft.com/office/officeart/2005/8/layout/hierarchy2"/>
    <dgm:cxn modelId="{A1E0DFA2-18CE-45CF-BD06-03B1E4554948}" type="presParOf" srcId="{0F4565FE-8BB3-48B7-81A6-8903A464F83F}" destId="{DA526D61-4ABA-4A75-90F7-AC4AFAAEDD07}" srcOrd="0" destOrd="0" presId="urn:microsoft.com/office/officeart/2005/8/layout/hierarchy2"/>
    <dgm:cxn modelId="{DB35CFE1-514B-4AB9-9284-E54BE3593F0A}" type="presParOf" srcId="{0F4565FE-8BB3-48B7-81A6-8903A464F83F}" destId="{BAA86E13-5E67-4783-909F-F704F6241437}" srcOrd="1" destOrd="0" presId="urn:microsoft.com/office/officeart/2005/8/layout/hierarchy2"/>
    <dgm:cxn modelId="{99F44216-2D93-4E82-950D-1B267A5AD42C}" type="presParOf" srcId="{BAA86E13-5E67-4783-909F-F704F6241437}" destId="{96F17CF7-03E5-4654-869B-82B73908E812}" srcOrd="0" destOrd="0" presId="urn:microsoft.com/office/officeart/2005/8/layout/hierarchy2"/>
    <dgm:cxn modelId="{B45CD65B-197C-4AFF-BC06-C55C84E5A6F2}" type="presParOf" srcId="{96F17CF7-03E5-4654-869B-82B73908E812}" destId="{1A6E18FF-D2E9-4545-90F7-B9AE747CDED6}" srcOrd="0" destOrd="0" presId="urn:microsoft.com/office/officeart/2005/8/layout/hierarchy2"/>
    <dgm:cxn modelId="{94992D0E-487A-4A2C-9F4E-67ACB8CB6510}" type="presParOf" srcId="{BAA86E13-5E67-4783-909F-F704F6241437}" destId="{64717DEE-29FE-40E6-9209-E51CEB7DCC64}" srcOrd="1" destOrd="0" presId="urn:microsoft.com/office/officeart/2005/8/layout/hierarchy2"/>
    <dgm:cxn modelId="{4D110EBB-1F99-4220-9CC8-E577E57DDB81}" type="presParOf" srcId="{64717DEE-29FE-40E6-9209-E51CEB7DCC64}" destId="{95262029-FD19-4990-A9AC-0C3908671F72}" srcOrd="0" destOrd="0" presId="urn:microsoft.com/office/officeart/2005/8/layout/hierarchy2"/>
    <dgm:cxn modelId="{A0C21802-77E0-43A2-A075-51C7448B479B}" type="presParOf" srcId="{64717DEE-29FE-40E6-9209-E51CEB7DCC64}" destId="{1A58A8D9-3CCB-4F2C-A384-FB65E4D8D1F2}" srcOrd="1" destOrd="0" presId="urn:microsoft.com/office/officeart/2005/8/layout/hierarchy2"/>
    <dgm:cxn modelId="{F4E3CD14-031E-4411-9026-ABCEEAAB744C}" type="presParOf" srcId="{BAA86E13-5E67-4783-909F-F704F6241437}" destId="{141B6CE8-DBEA-4FFA-96B8-352B11C1BDF5}" srcOrd="2" destOrd="0" presId="urn:microsoft.com/office/officeart/2005/8/layout/hierarchy2"/>
    <dgm:cxn modelId="{B9B44814-B6E8-4A1C-8C66-25658BF50FFD}" type="presParOf" srcId="{141B6CE8-DBEA-4FFA-96B8-352B11C1BDF5}" destId="{C878892F-B8F4-4F64-8803-5F53566664AD}" srcOrd="0" destOrd="0" presId="urn:microsoft.com/office/officeart/2005/8/layout/hierarchy2"/>
    <dgm:cxn modelId="{10779842-9530-4821-B569-4B117F5D6427}" type="presParOf" srcId="{BAA86E13-5E67-4783-909F-F704F6241437}" destId="{BF1A7448-EAF8-4E1E-8D97-DAB0CF487D77}" srcOrd="3" destOrd="0" presId="urn:microsoft.com/office/officeart/2005/8/layout/hierarchy2"/>
    <dgm:cxn modelId="{262A6430-21E3-46D6-9166-74A69713EC77}" type="presParOf" srcId="{BF1A7448-EAF8-4E1E-8D97-DAB0CF487D77}" destId="{CA40A3E0-2252-4A02-9A8E-41EE0353C5EB}" srcOrd="0" destOrd="0" presId="urn:microsoft.com/office/officeart/2005/8/layout/hierarchy2"/>
    <dgm:cxn modelId="{749A0085-7247-4942-9A78-D737D8B074D7}" type="presParOf" srcId="{BF1A7448-EAF8-4E1E-8D97-DAB0CF487D77}" destId="{866CF087-62F1-4DD4-A5ED-F19298CF2A8D}" srcOrd="1" destOrd="0" presId="urn:microsoft.com/office/officeart/2005/8/layout/hierarchy2"/>
    <dgm:cxn modelId="{DD7EC25C-CC42-49B4-A7F9-4AF6919B81F4}" type="presParOf" srcId="{BAA86E13-5E67-4783-909F-F704F6241437}" destId="{F9FB5D77-462F-4273-940C-9F30CDEFAE2A}" srcOrd="4" destOrd="0" presId="urn:microsoft.com/office/officeart/2005/8/layout/hierarchy2"/>
    <dgm:cxn modelId="{A6400836-C34D-41AE-8F44-F009792E22E4}" type="presParOf" srcId="{F9FB5D77-462F-4273-940C-9F30CDEFAE2A}" destId="{8F7DA563-AF7F-46C2-9DCA-88CA21D27BE1}" srcOrd="0" destOrd="0" presId="urn:microsoft.com/office/officeart/2005/8/layout/hierarchy2"/>
    <dgm:cxn modelId="{7085D7F6-E149-42D9-8C31-5503284E07DE}" type="presParOf" srcId="{BAA86E13-5E67-4783-909F-F704F6241437}" destId="{8204D7CC-E482-4D1F-A649-C8C26F755115}" srcOrd="5" destOrd="0" presId="urn:microsoft.com/office/officeart/2005/8/layout/hierarchy2"/>
    <dgm:cxn modelId="{3CC233D4-8DDA-411E-9B7A-136FFD58A606}" type="presParOf" srcId="{8204D7CC-E482-4D1F-A649-C8C26F755115}" destId="{2A292A48-93B5-4008-B85F-4AC5441954B8}" srcOrd="0" destOrd="0" presId="urn:microsoft.com/office/officeart/2005/8/layout/hierarchy2"/>
    <dgm:cxn modelId="{9C676916-A1F1-4187-8F38-7F6CCC12F2FE}" type="presParOf" srcId="{8204D7CC-E482-4D1F-A649-C8C26F755115}" destId="{1027786D-15AC-4B81-99B1-78D6B2EA1BB5}" srcOrd="1" destOrd="0" presId="urn:microsoft.com/office/officeart/2005/8/layout/hierarchy2"/>
    <dgm:cxn modelId="{8C9B0A83-7004-453A-944E-241BFF420BD6}" type="presParOf" srcId="{BAA86E13-5E67-4783-909F-F704F6241437}" destId="{126482CF-7981-42EF-9B83-92448B2ED7D3}" srcOrd="6" destOrd="0" presId="urn:microsoft.com/office/officeart/2005/8/layout/hierarchy2"/>
    <dgm:cxn modelId="{5FDA26D8-B1C8-4453-BA0A-91173ED5D1D4}" type="presParOf" srcId="{126482CF-7981-42EF-9B83-92448B2ED7D3}" destId="{A5807E02-2CFD-4924-AE79-E2648F1F7AE0}" srcOrd="0" destOrd="0" presId="urn:microsoft.com/office/officeart/2005/8/layout/hierarchy2"/>
    <dgm:cxn modelId="{C3C0864C-0219-4345-9412-66A7C36437D5}" type="presParOf" srcId="{BAA86E13-5E67-4783-909F-F704F6241437}" destId="{23507F0A-DA5E-4735-BAB1-9D95EFF15B68}" srcOrd="7" destOrd="0" presId="urn:microsoft.com/office/officeart/2005/8/layout/hierarchy2"/>
    <dgm:cxn modelId="{52E09165-8AB4-4E9D-87D5-E643B68D0496}" type="presParOf" srcId="{23507F0A-DA5E-4735-BAB1-9D95EFF15B68}" destId="{3BF4290E-9D36-4E08-945B-B12C06762AA8}" srcOrd="0" destOrd="0" presId="urn:microsoft.com/office/officeart/2005/8/layout/hierarchy2"/>
    <dgm:cxn modelId="{D8D59AB4-44A6-480D-88BD-59BCC3A2DE3B}" type="presParOf" srcId="{23507F0A-DA5E-4735-BAB1-9D95EFF15B68}" destId="{5184215D-397A-4774-B4E0-9CCFE26CFEE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C430BB-4E5F-495A-9E23-84817A9911AF}" type="doc">
      <dgm:prSet loTypeId="urn:microsoft.com/office/officeart/2005/8/layout/arrow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57AE3F8-F2AE-45CF-9AB9-18952BD9DA70}">
      <dgm:prSet phldrT="[Текст]"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 Нет формализованного подхода</a:t>
          </a:r>
          <a:br>
            <a:rPr lang="ru-RU" sz="1800">
              <a:latin typeface="Times New Roman" pitchFamily="18" charset="0"/>
              <a:cs typeface="Times New Roman" pitchFamily="18" charset="0"/>
            </a:rPr>
          </a:br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963FF30B-78F2-42C3-A960-6C8D63A6ED02}" type="parTrans" cxnId="{D43DBB5C-2D40-4C1F-9411-4BA898D530C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A322A6B-3D1E-476F-B842-03A563DEDA87}" type="sibTrans" cxnId="{D43DBB5C-2D40-4C1F-9411-4BA898D530C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0AFFF10-E708-475E-856A-97734826A7AE}">
      <dgm:prSet phldrT="[Текст]"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Подход, основанный на реакции на проблемы</a:t>
          </a:r>
        </a:p>
      </dgm:t>
    </dgm:pt>
    <dgm:pt modelId="{BEA301F2-CAA7-4763-B925-6B3EFEE36A25}" type="parTrans" cxnId="{B7688B4A-5D96-4A50-AF57-C5F900D976D2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EFD0336-CC7C-4A10-8EEE-BE02D0D61E48}" type="sibTrans" cxnId="{B7688B4A-5D96-4A50-AF57-C5F900D976D2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9341CE4-4315-452D-B634-57D7C87982DF}">
      <dgm:prSet phldrT="[Текст]"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Устоявшийся формализованный системный подход</a:t>
          </a:r>
        </a:p>
      </dgm:t>
    </dgm:pt>
    <dgm:pt modelId="{B082BD77-8824-456B-B47A-F74EA3D2D7DE}" type="parTrans" cxnId="{50982F02-D572-4804-AB45-FCFFFB7BC36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D95876A-B9FF-40FA-BAFA-F206AE6FCE61}" type="sibTrans" cxnId="{50982F02-D572-4804-AB45-FCFFFB7BC36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9E195CA-2BA5-46D9-9D3E-30E779CC45CD}">
      <dgm:prSet phldrT="[Текст]"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Акцент на постоянное улучшение</a:t>
          </a:r>
        </a:p>
      </dgm:t>
    </dgm:pt>
    <dgm:pt modelId="{AD6BC101-B36F-4724-B3A4-471E1B0B4269}" type="parTrans" cxnId="{7FF95833-F46B-49A9-8C78-A781BFF5D7F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91217CFE-1AC4-47F2-97D2-E92FFF6997C9}" type="sibTrans" cxnId="{7FF95833-F46B-49A9-8C78-A781BFF5D7F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A1F112B-C911-4F0F-A040-C715F68DD803}">
      <dgm:prSet phldrT="[Текст]"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Лучшие показатели в классе деятельности</a:t>
          </a:r>
        </a:p>
      </dgm:t>
    </dgm:pt>
    <dgm:pt modelId="{9A267F42-D1A5-48A8-94D6-6E3722A527A9}" type="parTrans" cxnId="{17FB2461-17A3-4505-BA33-67967E0F6C5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D2E43F2-6337-4730-BD39-9B334AD42024}" type="sibTrans" cxnId="{17FB2461-17A3-4505-BA33-67967E0F6C57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6045BD7-C510-4B7D-A8D0-44AB198CC5B4}" type="pres">
      <dgm:prSet presAssocID="{3FC430BB-4E5F-495A-9E23-84817A9911A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4FA025-CCEC-4498-81EF-E49E0231059D}" type="pres">
      <dgm:prSet presAssocID="{3FC430BB-4E5F-495A-9E23-84817A9911AF}" presName="arrow" presStyleLbl="bgShp" presStyleIdx="0" presStyleCnt="1" custScaleX="115327"/>
      <dgm:spPr/>
      <dgm:t>
        <a:bodyPr/>
        <a:lstStyle/>
        <a:p>
          <a:endParaRPr lang="ru-RU"/>
        </a:p>
      </dgm:t>
    </dgm:pt>
    <dgm:pt modelId="{10D48972-AA80-4DDF-B2B1-DEADC8DF4764}" type="pres">
      <dgm:prSet presAssocID="{3FC430BB-4E5F-495A-9E23-84817A9911AF}" presName="arrowDiagram5" presStyleCnt="0"/>
      <dgm:spPr/>
      <dgm:t>
        <a:bodyPr/>
        <a:lstStyle/>
        <a:p>
          <a:endParaRPr lang="ru-RU"/>
        </a:p>
      </dgm:t>
    </dgm:pt>
    <dgm:pt modelId="{876D7048-1E72-4BE5-A326-781A1757D4CC}" type="pres">
      <dgm:prSet presAssocID="{057AE3F8-F2AE-45CF-9AB9-18952BD9DA70}" presName="bullet5a" presStyleLbl="node1" presStyleIdx="0" presStyleCnt="5" custLinFactY="-37488" custLinFactNeighborX="-72787" custLinFactNeighborY="-100000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B876AC94-916C-443C-B1B6-F59F3816021B}" type="pres">
      <dgm:prSet presAssocID="{057AE3F8-F2AE-45CF-9AB9-18952BD9DA70}" presName="textBox5a" presStyleLbl="revTx" presStyleIdx="0" presStyleCnt="5" custScaleX="234266" custScaleY="65066" custLinFactNeighborX="35951" custLinFactNeighborY="-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DB013-7D11-4C8D-9C23-C1F4983C4664}" type="pres">
      <dgm:prSet presAssocID="{20AFFF10-E708-475E-856A-97734826A7AE}" presName="bullet5b" presStyleLbl="node1" presStyleIdx="1" presStyleCnt="5" custLinFactNeighborX="15501" custLinFactNeighborY="-46503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A7320BEE-99A0-4F49-A393-08AFB6F717BF}" type="pres">
      <dgm:prSet presAssocID="{20AFFF10-E708-475E-856A-97734826A7AE}" presName="textBox5b" presStyleLbl="revTx" presStyleIdx="1" presStyleCnt="5" custScaleX="223255" custScaleY="36072" custLinFactX="-10935" custLinFactNeighborX="-100000" custLinFactNeighborY="-83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8DBE6-C041-4E4B-8757-5D03CD58BDB9}" type="pres">
      <dgm:prSet presAssocID="{D9341CE4-4315-452D-B634-57D7C87982DF}" presName="bullet5c" presStyleLbl="node1" presStyleIdx="2" presStyleCnt="5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71611D52-AA94-4CD6-B321-A1DC1A214FAE}" type="pres">
      <dgm:prSet presAssocID="{D9341CE4-4315-452D-B634-57D7C87982DF}" presName="textBox5c" presStyleLbl="revTx" presStyleIdx="2" presStyleCnt="5" custScaleX="164151" custScaleY="34333" custLinFactNeighborX="5667" custLinFactNeighborY="-12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BFDFD-C700-445B-8513-575CDD7A862A}" type="pres">
      <dgm:prSet presAssocID="{39E195CA-2BA5-46D9-9D3E-30E779CC45CD}" presName="bullet5d" presStyleLbl="node1" presStyleIdx="3" presStyleCnt="5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40E88D43-6A24-466A-8DAA-B8C10D708363}" type="pres">
      <dgm:prSet presAssocID="{39E195CA-2BA5-46D9-9D3E-30E779CC45CD}" presName="textBox5d" presStyleLbl="revTx" presStyleIdx="3" presStyleCnt="5" custScaleX="188765" custScaleY="31591" custLinFactNeighborX="-70907" custLinFactNeighborY="-77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85DCE-D1A1-4929-9D30-4A900A3E16AA}" type="pres">
      <dgm:prSet presAssocID="{3A1F112B-C911-4F0F-A040-C715F68DD803}" presName="bullet5e" presStyleLbl="node1" presStyleIdx="4" presStyleCnt="5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BE2F0EB3-F948-48FE-9659-A31B1F69B160}" type="pres">
      <dgm:prSet presAssocID="{3A1F112B-C911-4F0F-A040-C715F68DD803}" presName="textBox5e" presStyleLbl="revTx" presStyleIdx="4" presStyleCnt="5" custScaleX="191666" custScaleY="28830" custLinFactNeighborX="-2249" custLinFactNeighborY="-4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6F360-778E-4E57-9D83-70FF14EF4FBA}" type="presOf" srcId="{20AFFF10-E708-475E-856A-97734826A7AE}" destId="{A7320BEE-99A0-4F49-A393-08AFB6F717BF}" srcOrd="0" destOrd="0" presId="urn:microsoft.com/office/officeart/2005/8/layout/arrow2"/>
    <dgm:cxn modelId="{BABBF7AC-CF9E-4B3E-ADD1-1EA61A575E9D}" type="presOf" srcId="{3FC430BB-4E5F-495A-9E23-84817A9911AF}" destId="{56045BD7-C510-4B7D-A8D0-44AB198CC5B4}" srcOrd="0" destOrd="0" presId="urn:microsoft.com/office/officeart/2005/8/layout/arrow2"/>
    <dgm:cxn modelId="{E71AE828-AAE4-45C5-966A-9A80830EFBB7}" type="presOf" srcId="{39E195CA-2BA5-46D9-9D3E-30E779CC45CD}" destId="{40E88D43-6A24-466A-8DAA-B8C10D708363}" srcOrd="0" destOrd="0" presId="urn:microsoft.com/office/officeart/2005/8/layout/arrow2"/>
    <dgm:cxn modelId="{B0849D33-03E7-4953-BC9C-FEB967B4FB66}" type="presOf" srcId="{D9341CE4-4315-452D-B634-57D7C87982DF}" destId="{71611D52-AA94-4CD6-B321-A1DC1A214FAE}" srcOrd="0" destOrd="0" presId="urn:microsoft.com/office/officeart/2005/8/layout/arrow2"/>
    <dgm:cxn modelId="{17FB2461-17A3-4505-BA33-67967E0F6C57}" srcId="{3FC430BB-4E5F-495A-9E23-84817A9911AF}" destId="{3A1F112B-C911-4F0F-A040-C715F68DD803}" srcOrd="4" destOrd="0" parTransId="{9A267F42-D1A5-48A8-94D6-6E3722A527A9}" sibTransId="{5D2E43F2-6337-4730-BD39-9B334AD42024}"/>
    <dgm:cxn modelId="{D43DBB5C-2D40-4C1F-9411-4BA898D530CE}" srcId="{3FC430BB-4E5F-495A-9E23-84817A9911AF}" destId="{057AE3F8-F2AE-45CF-9AB9-18952BD9DA70}" srcOrd="0" destOrd="0" parTransId="{963FF30B-78F2-42C3-A960-6C8D63A6ED02}" sibTransId="{7A322A6B-3D1E-476F-B842-03A563DEDA87}"/>
    <dgm:cxn modelId="{00EDCC96-4DB1-4350-B8E6-15ADEBF52E32}" type="presOf" srcId="{057AE3F8-F2AE-45CF-9AB9-18952BD9DA70}" destId="{B876AC94-916C-443C-B1B6-F59F3816021B}" srcOrd="0" destOrd="0" presId="urn:microsoft.com/office/officeart/2005/8/layout/arrow2"/>
    <dgm:cxn modelId="{50982F02-D572-4804-AB45-FCFFFB7BC36A}" srcId="{3FC430BB-4E5F-495A-9E23-84817A9911AF}" destId="{D9341CE4-4315-452D-B634-57D7C87982DF}" srcOrd="2" destOrd="0" parTransId="{B082BD77-8824-456B-B47A-F74EA3D2D7DE}" sibTransId="{AD95876A-B9FF-40FA-BAFA-F206AE6FCE61}"/>
    <dgm:cxn modelId="{7FF95833-F46B-49A9-8C78-A781BFF5D7F9}" srcId="{3FC430BB-4E5F-495A-9E23-84817A9911AF}" destId="{39E195CA-2BA5-46D9-9D3E-30E779CC45CD}" srcOrd="3" destOrd="0" parTransId="{AD6BC101-B36F-4724-B3A4-471E1B0B4269}" sibTransId="{91217CFE-1AC4-47F2-97D2-E92FFF6997C9}"/>
    <dgm:cxn modelId="{F2239072-9E5F-429F-A9B4-365B2F0B9ACD}" type="presOf" srcId="{3A1F112B-C911-4F0F-A040-C715F68DD803}" destId="{BE2F0EB3-F948-48FE-9659-A31B1F69B160}" srcOrd="0" destOrd="0" presId="urn:microsoft.com/office/officeart/2005/8/layout/arrow2"/>
    <dgm:cxn modelId="{B7688B4A-5D96-4A50-AF57-C5F900D976D2}" srcId="{3FC430BB-4E5F-495A-9E23-84817A9911AF}" destId="{20AFFF10-E708-475E-856A-97734826A7AE}" srcOrd="1" destOrd="0" parTransId="{BEA301F2-CAA7-4763-B925-6B3EFEE36A25}" sibTransId="{7EFD0336-CC7C-4A10-8EEE-BE02D0D61E48}"/>
    <dgm:cxn modelId="{ACFDA2EF-6DF2-4E4A-822F-2EAAC8770682}" type="presParOf" srcId="{56045BD7-C510-4B7D-A8D0-44AB198CC5B4}" destId="{574FA025-CCEC-4498-81EF-E49E0231059D}" srcOrd="0" destOrd="0" presId="urn:microsoft.com/office/officeart/2005/8/layout/arrow2"/>
    <dgm:cxn modelId="{9BAA10B5-99D2-4DA5-8745-51A4680D571E}" type="presParOf" srcId="{56045BD7-C510-4B7D-A8D0-44AB198CC5B4}" destId="{10D48972-AA80-4DDF-B2B1-DEADC8DF4764}" srcOrd="1" destOrd="0" presId="urn:microsoft.com/office/officeart/2005/8/layout/arrow2"/>
    <dgm:cxn modelId="{2189DBA3-5338-44EF-8C44-695873645FDD}" type="presParOf" srcId="{10D48972-AA80-4DDF-B2B1-DEADC8DF4764}" destId="{876D7048-1E72-4BE5-A326-781A1757D4CC}" srcOrd="0" destOrd="0" presId="urn:microsoft.com/office/officeart/2005/8/layout/arrow2"/>
    <dgm:cxn modelId="{612640A9-6C57-4D69-B59E-B0008269AEB6}" type="presParOf" srcId="{10D48972-AA80-4DDF-B2B1-DEADC8DF4764}" destId="{B876AC94-916C-443C-B1B6-F59F3816021B}" srcOrd="1" destOrd="0" presId="urn:microsoft.com/office/officeart/2005/8/layout/arrow2"/>
    <dgm:cxn modelId="{C0C25387-CF03-49DD-BF32-E4B916BEED64}" type="presParOf" srcId="{10D48972-AA80-4DDF-B2B1-DEADC8DF4764}" destId="{96EDB013-7D11-4C8D-9C23-C1F4983C4664}" srcOrd="2" destOrd="0" presId="urn:microsoft.com/office/officeart/2005/8/layout/arrow2"/>
    <dgm:cxn modelId="{C125BDEE-30AB-4CFA-9FB9-3936781965BB}" type="presParOf" srcId="{10D48972-AA80-4DDF-B2B1-DEADC8DF4764}" destId="{A7320BEE-99A0-4F49-A393-08AFB6F717BF}" srcOrd="3" destOrd="0" presId="urn:microsoft.com/office/officeart/2005/8/layout/arrow2"/>
    <dgm:cxn modelId="{2F3E97FB-675D-4F45-8DCA-B84AFB3A4358}" type="presParOf" srcId="{10D48972-AA80-4DDF-B2B1-DEADC8DF4764}" destId="{F398DBE6-C041-4E4B-8757-5D03CD58BDB9}" srcOrd="4" destOrd="0" presId="urn:microsoft.com/office/officeart/2005/8/layout/arrow2"/>
    <dgm:cxn modelId="{A3497CE2-B807-4471-850D-B778A902D264}" type="presParOf" srcId="{10D48972-AA80-4DDF-B2B1-DEADC8DF4764}" destId="{71611D52-AA94-4CD6-B321-A1DC1A214FAE}" srcOrd="5" destOrd="0" presId="urn:microsoft.com/office/officeart/2005/8/layout/arrow2"/>
    <dgm:cxn modelId="{988E0F88-8C65-4868-B446-7F91107C84DB}" type="presParOf" srcId="{10D48972-AA80-4DDF-B2B1-DEADC8DF4764}" destId="{D8FBFDFD-C700-445B-8513-575CDD7A862A}" srcOrd="6" destOrd="0" presId="urn:microsoft.com/office/officeart/2005/8/layout/arrow2"/>
    <dgm:cxn modelId="{339E2001-4E11-4E50-AC8A-E354098108E8}" type="presParOf" srcId="{10D48972-AA80-4DDF-B2B1-DEADC8DF4764}" destId="{40E88D43-6A24-466A-8DAA-B8C10D708363}" srcOrd="7" destOrd="0" presId="urn:microsoft.com/office/officeart/2005/8/layout/arrow2"/>
    <dgm:cxn modelId="{0759CD52-AC7D-49C2-A681-779D020A4FE3}" type="presParOf" srcId="{10D48972-AA80-4DDF-B2B1-DEADC8DF4764}" destId="{E4B85DCE-D1A1-4929-9D30-4A900A3E16AA}" srcOrd="8" destOrd="0" presId="urn:microsoft.com/office/officeart/2005/8/layout/arrow2"/>
    <dgm:cxn modelId="{1E050820-A3FC-45C0-9327-B4FCC15A871C}" type="presParOf" srcId="{10D48972-AA80-4DDF-B2B1-DEADC8DF4764}" destId="{BE2F0EB3-F948-48FE-9659-A31B1F69B16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5AD356-2856-49F5-83E1-D0AD8ABE3AC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3FA3339-89F5-4CC6-99B1-F4C197065B44}">
      <dgm:prSet phldrT="[Текст]" custT="1"/>
      <dgm:spPr/>
      <dgm:t>
        <a:bodyPr/>
        <a:lstStyle/>
        <a:p>
          <a:r>
            <a:rPr lang="ru-RU" sz="1400" b="0" dirty="0">
              <a:latin typeface="Times New Roman" pitchFamily="18" charset="0"/>
              <a:cs typeface="Times New Roman" pitchFamily="18" charset="0"/>
            </a:rPr>
            <a:t>степень удовлетворенности требований потребителей и заинтересованных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сторон;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5E8CC94E-2394-4EB8-95DB-BC94D7D88831}" type="parTrans" cxnId="{127B894B-35A7-4251-BAA0-AB801EFB6AB4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5E81D019-978E-4F0A-9CB0-69696EB28225}" type="sibTrans" cxnId="{127B894B-35A7-4251-BAA0-AB801EFB6AB4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C50303A2-D797-49C3-992D-9ABA2FCADDA7}">
      <dgm:prSet phldrT="[Текст]" custT="1"/>
      <dgm:spPr/>
      <dgm:t>
        <a:bodyPr/>
        <a:lstStyle/>
        <a:p>
          <a:r>
            <a:rPr lang="ru-RU" sz="1400" b="0">
              <a:latin typeface="Times New Roman" pitchFamily="18" charset="0"/>
              <a:cs typeface="Times New Roman" pitchFamily="18" charset="0"/>
            </a:rPr>
            <a:t>степень достижения поставленных целей;</a:t>
          </a:r>
        </a:p>
      </dgm:t>
    </dgm:pt>
    <dgm:pt modelId="{38F644EB-6A3D-447E-8767-7F29CBCC76F9}" type="parTrans" cxnId="{0180CE6F-F51D-49D3-9726-0FE87F022693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35E745FC-2B90-406A-8B44-0A771EDCB280}" type="sibTrans" cxnId="{0180CE6F-F51D-49D3-9726-0FE87F022693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13532EC3-678F-45AA-A8A8-40DB24D9274A}">
      <dgm:prSet phldrT="[Текст]" custT="1"/>
      <dgm:spPr/>
      <dgm:t>
        <a:bodyPr/>
        <a:lstStyle/>
        <a:p>
          <a:r>
            <a:rPr lang="ru-RU" sz="1400" b="0">
              <a:latin typeface="Times New Roman" pitchFamily="18" charset="0"/>
              <a:cs typeface="Times New Roman" pitchFamily="18" charset="0"/>
            </a:rPr>
            <a:t>оценка затрат,  связанных с достижением цели в области качества;</a:t>
          </a:r>
        </a:p>
      </dgm:t>
    </dgm:pt>
    <dgm:pt modelId="{C689D698-2B67-4A1D-8212-8B5F5AA8288F}" type="parTrans" cxnId="{377BB1C4-224F-421E-BD58-0088F24D2C46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5778C991-8796-4656-8C9A-7980BDE13C21}" type="sibTrans" cxnId="{377BB1C4-224F-421E-BD58-0088F24D2C46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F1BA5B1F-2DDD-46A1-BED8-FC36048C018B}">
      <dgm:prSet custT="1"/>
      <dgm:spPr/>
      <dgm:t>
        <a:bodyPr/>
        <a:lstStyle/>
        <a:p>
          <a:r>
            <a:rPr lang="ru-RU" sz="1400" b="0" dirty="0">
              <a:latin typeface="Times New Roman" pitchFamily="18" charset="0"/>
              <a:cs typeface="Times New Roman" pitchFamily="18" charset="0"/>
            </a:rPr>
            <a:t>результаты работы (количественные и качественные характеристики продукции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);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3EA1342E-4B18-4233-81FB-483883434B24}" type="parTrans" cxnId="{F3EE73D8-591E-4980-B60F-BA0AE40346F7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CA37692F-855E-4318-AADE-684973D35F0E}" type="sibTrans" cxnId="{F3EE73D8-591E-4980-B60F-BA0AE40346F7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7D164E3F-A82E-404A-AE29-D42CDD3A15EC}">
      <dgm:prSet custT="1"/>
      <dgm:spPr/>
      <dgm:t>
        <a:bodyPr/>
        <a:lstStyle/>
        <a:p>
          <a:r>
            <a:rPr lang="ru-RU" sz="1400" b="0">
              <a:latin typeface="Times New Roman" pitchFamily="18" charset="0"/>
              <a:cs typeface="Times New Roman" pitchFamily="18" charset="0"/>
            </a:rPr>
            <a:t>ресурсы необходимые для достижения поставленных целей;</a:t>
          </a:r>
        </a:p>
      </dgm:t>
    </dgm:pt>
    <dgm:pt modelId="{513E4DCF-18D6-4C04-9F98-A36778DF6C2B}" type="parTrans" cxnId="{B2124B57-3B1B-4B5C-A96D-B73E43B5500D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6E03979A-04F3-4DC9-843C-C570B90440C3}" type="sibTrans" cxnId="{B2124B57-3B1B-4B5C-A96D-B73E43B5500D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ED874F92-98B9-4126-9BF0-22BA0C521AAA}">
      <dgm:prSet custT="1"/>
      <dgm:spPr/>
      <dgm:t>
        <a:bodyPr/>
        <a:lstStyle/>
        <a:p>
          <a:r>
            <a:rPr lang="ru-RU" sz="1400" b="0">
              <a:latin typeface="Times New Roman" pitchFamily="18" charset="0"/>
              <a:cs typeface="Times New Roman" pitchFamily="18" charset="0"/>
            </a:rPr>
            <a:t>сравнение  деятельности лицея с  достижениями других ОУ;</a:t>
          </a:r>
        </a:p>
      </dgm:t>
    </dgm:pt>
    <dgm:pt modelId="{9BE83F29-F645-4F7D-B685-945CE2F5F47B}" type="parTrans" cxnId="{99509EFA-D2DC-4054-8771-A3B8F1912EAA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7B9B8016-E991-44F7-9904-B2BD1849E7EB}" type="sibTrans" cxnId="{99509EFA-D2DC-4054-8771-A3B8F1912EAA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0BC3A737-3014-434E-A03F-4AD0E6AFD093}">
      <dgm:prSet custT="1"/>
      <dgm:spPr/>
      <dgm:t>
        <a:bodyPr/>
        <a:lstStyle/>
        <a:p>
          <a:r>
            <a:rPr lang="ru-RU" sz="1400" b="0" dirty="0">
              <a:latin typeface="Times New Roman" pitchFamily="18" charset="0"/>
              <a:cs typeface="Times New Roman" pitchFamily="18" charset="0"/>
            </a:rPr>
            <a:t>причины несоответствий, выявленные в процессе мониторинга и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измерений;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8CCD404B-B187-46ED-BEC7-F0245B3C50B2}" type="parTrans" cxnId="{94DE5A50-740A-40EC-88FB-65900628F43F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436DB129-E160-42C0-8B73-0FC3A0A4ED14}" type="sibTrans" cxnId="{94DE5A50-740A-40EC-88FB-65900628F43F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40DE80C2-95B0-4A40-9F7B-58783CCBB1E1}">
      <dgm:prSet custT="1"/>
      <dgm:spPr/>
      <dgm:t>
        <a:bodyPr/>
        <a:lstStyle/>
        <a:p>
          <a:pPr algn="just"/>
          <a:r>
            <a:rPr lang="ru-RU" sz="1400" b="0" dirty="0">
              <a:latin typeface="Times New Roman" pitchFamily="18" charset="0"/>
              <a:cs typeface="Times New Roman" pitchFamily="18" charset="0"/>
            </a:rPr>
            <a:t>мониторинг  процессов СМК (целевые значения показателей основных и вспомогательных процессов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C0459BAA-1218-4AEE-BD16-CE0502A36790}" type="parTrans" cxnId="{45A423C8-A867-4173-AEA2-6648DEB7F4AB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F7DCB2FA-EB64-4D49-B2C3-7BB99D46881C}" type="sibTrans" cxnId="{45A423C8-A867-4173-AEA2-6648DEB7F4AB}">
      <dgm:prSet/>
      <dgm:spPr/>
      <dgm:t>
        <a:bodyPr/>
        <a:lstStyle/>
        <a:p>
          <a:endParaRPr lang="ru-RU" sz="1400" b="0">
            <a:latin typeface="Times New Roman" pitchFamily="18" charset="0"/>
            <a:cs typeface="Times New Roman" pitchFamily="18" charset="0"/>
          </a:endParaRPr>
        </a:p>
      </dgm:t>
    </dgm:pt>
    <dgm:pt modelId="{095BD56C-E269-4B0E-BCF2-BDA0FEB21CBB}" type="pres">
      <dgm:prSet presAssocID="{345AD356-2856-49F5-83E1-D0AD8ABE3A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FD5123-F4A3-48E4-9E36-136EBE8352D2}" type="pres">
      <dgm:prSet presAssocID="{D3FA3339-89F5-4CC6-99B1-F4C197065B44}" presName="parentText" presStyleLbl="node1" presStyleIdx="0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7E926-9225-42AA-BEDF-AC353B188675}" type="pres">
      <dgm:prSet presAssocID="{5E81D019-978E-4F0A-9CB0-69696EB28225}" presName="spacer" presStyleCnt="0"/>
      <dgm:spPr/>
    </dgm:pt>
    <dgm:pt modelId="{541AF01D-EC7A-472F-BD52-95EFEDD361F5}" type="pres">
      <dgm:prSet presAssocID="{C50303A2-D797-49C3-992D-9ABA2FCADDA7}" presName="parentText" presStyleLbl="node1" presStyleIdx="1" presStyleCnt="8" custScaleY="801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44596-6E56-4F60-8336-8DF17976A67F}" type="pres">
      <dgm:prSet presAssocID="{35E745FC-2B90-406A-8B44-0A771EDCB280}" presName="spacer" presStyleCnt="0"/>
      <dgm:spPr/>
    </dgm:pt>
    <dgm:pt modelId="{A1F2627E-5F93-4347-8E14-F77173CC06BE}" type="pres">
      <dgm:prSet presAssocID="{13532EC3-678F-45AA-A8A8-40DB24D9274A}" presName="parentText" presStyleLbl="node1" presStyleIdx="2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7B3A2-819B-4AE6-B2B7-E15E51B27F32}" type="pres">
      <dgm:prSet presAssocID="{5778C991-8796-4656-8C9A-7980BDE13C21}" presName="spacer" presStyleCnt="0"/>
      <dgm:spPr/>
    </dgm:pt>
    <dgm:pt modelId="{D9E4B2F1-2819-4B28-8760-D232B11981E2}" type="pres">
      <dgm:prSet presAssocID="{F1BA5B1F-2DDD-46A1-BED8-FC36048C018B}" presName="parentText" presStyleLbl="node1" presStyleIdx="3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850C4-5525-4166-9155-3C17140A1A00}" type="pres">
      <dgm:prSet presAssocID="{CA37692F-855E-4318-AADE-684973D35F0E}" presName="spacer" presStyleCnt="0"/>
      <dgm:spPr/>
    </dgm:pt>
    <dgm:pt modelId="{07A55A95-2186-4D75-8A76-A3F09B21B8CC}" type="pres">
      <dgm:prSet presAssocID="{7D164E3F-A82E-404A-AE29-D42CDD3A15EC}" presName="parentText" presStyleLbl="node1" presStyleIdx="4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73E8C-451C-4890-9659-F17276A2644B}" type="pres">
      <dgm:prSet presAssocID="{6E03979A-04F3-4DC9-843C-C570B90440C3}" presName="spacer" presStyleCnt="0"/>
      <dgm:spPr/>
    </dgm:pt>
    <dgm:pt modelId="{D0EF7BDF-9653-4454-9876-EC579BEAF778}" type="pres">
      <dgm:prSet presAssocID="{ED874F92-98B9-4126-9BF0-22BA0C521AAA}" presName="parentText" presStyleLbl="node1" presStyleIdx="5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AA6F8-3738-4F63-9674-076F8086DFAD}" type="pres">
      <dgm:prSet presAssocID="{7B9B8016-E991-44F7-9904-B2BD1849E7EB}" presName="spacer" presStyleCnt="0"/>
      <dgm:spPr/>
    </dgm:pt>
    <dgm:pt modelId="{CD1A993E-1FD9-4945-9990-EB4A8FB25E8F}" type="pres">
      <dgm:prSet presAssocID="{0BC3A737-3014-434E-A03F-4AD0E6AFD093}" presName="parentText" presStyleLbl="node1" presStyleIdx="6" presStyleCnt="8" custScaleY="78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9EC40-D52A-4828-BD43-A9ADE5E05CC3}" type="pres">
      <dgm:prSet presAssocID="{436DB129-E160-42C0-8B73-0FC3A0A4ED14}" presName="spacer" presStyleCnt="0"/>
      <dgm:spPr/>
    </dgm:pt>
    <dgm:pt modelId="{C83EA41A-CBFE-4E34-BE9B-1827977D9B40}" type="pres">
      <dgm:prSet presAssocID="{40DE80C2-95B0-4A40-9F7B-58783CCBB1E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66263E-2EFD-4C75-A2BD-B38593A10894}" type="presOf" srcId="{D3FA3339-89F5-4CC6-99B1-F4C197065B44}" destId="{53FD5123-F4A3-48E4-9E36-136EBE8352D2}" srcOrd="0" destOrd="0" presId="urn:microsoft.com/office/officeart/2005/8/layout/vList2"/>
    <dgm:cxn modelId="{8EEDAD64-9F60-4E8E-80F9-F48B1915351E}" type="presOf" srcId="{ED874F92-98B9-4126-9BF0-22BA0C521AAA}" destId="{D0EF7BDF-9653-4454-9876-EC579BEAF778}" srcOrd="0" destOrd="0" presId="urn:microsoft.com/office/officeart/2005/8/layout/vList2"/>
    <dgm:cxn modelId="{94DE5A50-740A-40EC-88FB-65900628F43F}" srcId="{345AD356-2856-49F5-83E1-D0AD8ABE3ACE}" destId="{0BC3A737-3014-434E-A03F-4AD0E6AFD093}" srcOrd="6" destOrd="0" parTransId="{8CCD404B-B187-46ED-BEC7-F0245B3C50B2}" sibTransId="{436DB129-E160-42C0-8B73-0FC3A0A4ED14}"/>
    <dgm:cxn modelId="{127B894B-35A7-4251-BAA0-AB801EFB6AB4}" srcId="{345AD356-2856-49F5-83E1-D0AD8ABE3ACE}" destId="{D3FA3339-89F5-4CC6-99B1-F4C197065B44}" srcOrd="0" destOrd="0" parTransId="{5E8CC94E-2394-4EB8-95DB-BC94D7D88831}" sibTransId="{5E81D019-978E-4F0A-9CB0-69696EB28225}"/>
    <dgm:cxn modelId="{45A423C8-A867-4173-AEA2-6648DEB7F4AB}" srcId="{345AD356-2856-49F5-83E1-D0AD8ABE3ACE}" destId="{40DE80C2-95B0-4A40-9F7B-58783CCBB1E1}" srcOrd="7" destOrd="0" parTransId="{C0459BAA-1218-4AEE-BD16-CE0502A36790}" sibTransId="{F7DCB2FA-EB64-4D49-B2C3-7BB99D46881C}"/>
    <dgm:cxn modelId="{377BB1C4-224F-421E-BD58-0088F24D2C46}" srcId="{345AD356-2856-49F5-83E1-D0AD8ABE3ACE}" destId="{13532EC3-678F-45AA-A8A8-40DB24D9274A}" srcOrd="2" destOrd="0" parTransId="{C689D698-2B67-4A1D-8212-8B5F5AA8288F}" sibTransId="{5778C991-8796-4656-8C9A-7980BDE13C21}"/>
    <dgm:cxn modelId="{A23FBE5B-3CBD-4723-AD28-06B641704560}" type="presOf" srcId="{7D164E3F-A82E-404A-AE29-D42CDD3A15EC}" destId="{07A55A95-2186-4D75-8A76-A3F09B21B8CC}" srcOrd="0" destOrd="0" presId="urn:microsoft.com/office/officeart/2005/8/layout/vList2"/>
    <dgm:cxn modelId="{99509EFA-D2DC-4054-8771-A3B8F1912EAA}" srcId="{345AD356-2856-49F5-83E1-D0AD8ABE3ACE}" destId="{ED874F92-98B9-4126-9BF0-22BA0C521AAA}" srcOrd="5" destOrd="0" parTransId="{9BE83F29-F645-4F7D-B685-945CE2F5F47B}" sibTransId="{7B9B8016-E991-44F7-9904-B2BD1849E7EB}"/>
    <dgm:cxn modelId="{977F2CCF-0593-4361-B285-CD8FA9ACC197}" type="presOf" srcId="{0BC3A737-3014-434E-A03F-4AD0E6AFD093}" destId="{CD1A993E-1FD9-4945-9990-EB4A8FB25E8F}" srcOrd="0" destOrd="0" presId="urn:microsoft.com/office/officeart/2005/8/layout/vList2"/>
    <dgm:cxn modelId="{0180CE6F-F51D-49D3-9726-0FE87F022693}" srcId="{345AD356-2856-49F5-83E1-D0AD8ABE3ACE}" destId="{C50303A2-D797-49C3-992D-9ABA2FCADDA7}" srcOrd="1" destOrd="0" parTransId="{38F644EB-6A3D-447E-8767-7F29CBCC76F9}" sibTransId="{35E745FC-2B90-406A-8B44-0A771EDCB280}"/>
    <dgm:cxn modelId="{76269B2C-8162-4769-8DC9-CE4EAC6D8FDA}" type="presOf" srcId="{C50303A2-D797-49C3-992D-9ABA2FCADDA7}" destId="{541AF01D-EC7A-472F-BD52-95EFEDD361F5}" srcOrd="0" destOrd="0" presId="urn:microsoft.com/office/officeart/2005/8/layout/vList2"/>
    <dgm:cxn modelId="{F3EE73D8-591E-4980-B60F-BA0AE40346F7}" srcId="{345AD356-2856-49F5-83E1-D0AD8ABE3ACE}" destId="{F1BA5B1F-2DDD-46A1-BED8-FC36048C018B}" srcOrd="3" destOrd="0" parTransId="{3EA1342E-4B18-4233-81FB-483883434B24}" sibTransId="{CA37692F-855E-4318-AADE-684973D35F0E}"/>
    <dgm:cxn modelId="{4BE3C077-2A65-4778-AA15-D32661652CA1}" type="presOf" srcId="{13532EC3-678F-45AA-A8A8-40DB24D9274A}" destId="{A1F2627E-5F93-4347-8E14-F77173CC06BE}" srcOrd="0" destOrd="0" presId="urn:microsoft.com/office/officeart/2005/8/layout/vList2"/>
    <dgm:cxn modelId="{ED26456D-A7FA-4D78-975D-67C97ECB59F6}" type="presOf" srcId="{F1BA5B1F-2DDD-46A1-BED8-FC36048C018B}" destId="{D9E4B2F1-2819-4B28-8760-D232B11981E2}" srcOrd="0" destOrd="0" presId="urn:microsoft.com/office/officeart/2005/8/layout/vList2"/>
    <dgm:cxn modelId="{B6EFFEED-7DC4-491C-B78D-8A35445CC37D}" type="presOf" srcId="{345AD356-2856-49F5-83E1-D0AD8ABE3ACE}" destId="{095BD56C-E269-4B0E-BCF2-BDA0FEB21CBB}" srcOrd="0" destOrd="0" presId="urn:microsoft.com/office/officeart/2005/8/layout/vList2"/>
    <dgm:cxn modelId="{B2124B57-3B1B-4B5C-A96D-B73E43B5500D}" srcId="{345AD356-2856-49F5-83E1-D0AD8ABE3ACE}" destId="{7D164E3F-A82E-404A-AE29-D42CDD3A15EC}" srcOrd="4" destOrd="0" parTransId="{513E4DCF-18D6-4C04-9F98-A36778DF6C2B}" sibTransId="{6E03979A-04F3-4DC9-843C-C570B90440C3}"/>
    <dgm:cxn modelId="{7ED6C4A3-BD01-4550-A58C-AB2FACEBC3FC}" type="presOf" srcId="{40DE80C2-95B0-4A40-9F7B-58783CCBB1E1}" destId="{C83EA41A-CBFE-4E34-BE9B-1827977D9B40}" srcOrd="0" destOrd="0" presId="urn:microsoft.com/office/officeart/2005/8/layout/vList2"/>
    <dgm:cxn modelId="{359EAA30-A79E-431E-AF66-969A777AC2FD}" type="presParOf" srcId="{095BD56C-E269-4B0E-BCF2-BDA0FEB21CBB}" destId="{53FD5123-F4A3-48E4-9E36-136EBE8352D2}" srcOrd="0" destOrd="0" presId="urn:microsoft.com/office/officeart/2005/8/layout/vList2"/>
    <dgm:cxn modelId="{2DEC9087-7086-44C9-8F43-415B07CD74F0}" type="presParOf" srcId="{095BD56C-E269-4B0E-BCF2-BDA0FEB21CBB}" destId="{3CB7E926-9225-42AA-BEDF-AC353B188675}" srcOrd="1" destOrd="0" presId="urn:microsoft.com/office/officeart/2005/8/layout/vList2"/>
    <dgm:cxn modelId="{1F839579-1314-4A27-8E76-72FE3088995D}" type="presParOf" srcId="{095BD56C-E269-4B0E-BCF2-BDA0FEB21CBB}" destId="{541AF01D-EC7A-472F-BD52-95EFEDD361F5}" srcOrd="2" destOrd="0" presId="urn:microsoft.com/office/officeart/2005/8/layout/vList2"/>
    <dgm:cxn modelId="{008E40F9-3A90-45A5-97B1-BBE4257181E9}" type="presParOf" srcId="{095BD56C-E269-4B0E-BCF2-BDA0FEB21CBB}" destId="{1B844596-6E56-4F60-8336-8DF17976A67F}" srcOrd="3" destOrd="0" presId="urn:microsoft.com/office/officeart/2005/8/layout/vList2"/>
    <dgm:cxn modelId="{8081E5B1-F266-453A-AD30-B2E528A98283}" type="presParOf" srcId="{095BD56C-E269-4B0E-BCF2-BDA0FEB21CBB}" destId="{A1F2627E-5F93-4347-8E14-F77173CC06BE}" srcOrd="4" destOrd="0" presId="urn:microsoft.com/office/officeart/2005/8/layout/vList2"/>
    <dgm:cxn modelId="{E2D027B7-6400-4DC1-9F30-FC583CD0DC91}" type="presParOf" srcId="{095BD56C-E269-4B0E-BCF2-BDA0FEB21CBB}" destId="{C5E7B3A2-819B-4AE6-B2B7-E15E51B27F32}" srcOrd="5" destOrd="0" presId="urn:microsoft.com/office/officeart/2005/8/layout/vList2"/>
    <dgm:cxn modelId="{BF97C5D0-C960-403B-9340-EB36BB2D4459}" type="presParOf" srcId="{095BD56C-E269-4B0E-BCF2-BDA0FEB21CBB}" destId="{D9E4B2F1-2819-4B28-8760-D232B11981E2}" srcOrd="6" destOrd="0" presId="urn:microsoft.com/office/officeart/2005/8/layout/vList2"/>
    <dgm:cxn modelId="{C929FB77-4241-4201-80A6-8A13FFA7EC10}" type="presParOf" srcId="{095BD56C-E269-4B0E-BCF2-BDA0FEB21CBB}" destId="{EB5850C4-5525-4166-9155-3C17140A1A00}" srcOrd="7" destOrd="0" presId="urn:microsoft.com/office/officeart/2005/8/layout/vList2"/>
    <dgm:cxn modelId="{8F56E4FE-BC5C-4028-A2D9-D90F737F0763}" type="presParOf" srcId="{095BD56C-E269-4B0E-BCF2-BDA0FEB21CBB}" destId="{07A55A95-2186-4D75-8A76-A3F09B21B8CC}" srcOrd="8" destOrd="0" presId="urn:microsoft.com/office/officeart/2005/8/layout/vList2"/>
    <dgm:cxn modelId="{66C87812-5378-4890-B37B-E02BA8C5E93A}" type="presParOf" srcId="{095BD56C-E269-4B0E-BCF2-BDA0FEB21CBB}" destId="{B5973E8C-451C-4890-9659-F17276A2644B}" srcOrd="9" destOrd="0" presId="urn:microsoft.com/office/officeart/2005/8/layout/vList2"/>
    <dgm:cxn modelId="{AE1B1F2E-B49B-4B2E-8D46-45C23A6ACFC0}" type="presParOf" srcId="{095BD56C-E269-4B0E-BCF2-BDA0FEB21CBB}" destId="{D0EF7BDF-9653-4454-9876-EC579BEAF778}" srcOrd="10" destOrd="0" presId="urn:microsoft.com/office/officeart/2005/8/layout/vList2"/>
    <dgm:cxn modelId="{7B46D767-BBE4-40BE-9B3E-EB163C626243}" type="presParOf" srcId="{095BD56C-E269-4B0E-BCF2-BDA0FEB21CBB}" destId="{07FAA6F8-3738-4F63-9674-076F8086DFAD}" srcOrd="11" destOrd="0" presId="urn:microsoft.com/office/officeart/2005/8/layout/vList2"/>
    <dgm:cxn modelId="{2FE2B7BC-3AB6-4362-BF52-D8AA028B2E2E}" type="presParOf" srcId="{095BD56C-E269-4B0E-BCF2-BDA0FEB21CBB}" destId="{CD1A993E-1FD9-4945-9990-EB4A8FB25E8F}" srcOrd="12" destOrd="0" presId="urn:microsoft.com/office/officeart/2005/8/layout/vList2"/>
    <dgm:cxn modelId="{716FEA26-48E8-44AF-96B4-01A5449A750E}" type="presParOf" srcId="{095BD56C-E269-4B0E-BCF2-BDA0FEB21CBB}" destId="{D229EC40-D52A-4828-BD43-A9ADE5E05CC3}" srcOrd="13" destOrd="0" presId="urn:microsoft.com/office/officeart/2005/8/layout/vList2"/>
    <dgm:cxn modelId="{844A870D-0AC8-4B89-A689-D810F52101CA}" type="presParOf" srcId="{095BD56C-E269-4B0E-BCF2-BDA0FEB21CBB}" destId="{C83EA41A-CBFE-4E34-BE9B-1827977D9B4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FBFCFD-3BDD-42AB-AB16-E9068C9E78CC}" type="doc">
      <dgm:prSet loTypeId="urn:microsoft.com/office/officeart/2005/8/layout/chevron2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33E714F-A923-4780-A5DE-4BFB523B77DF}">
      <dgm:prSet phldrT="[Текст]" custT="1"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6AEB2B-B852-40D1-896E-AFF80436E80D}" type="parTrans" cxnId="{E0FC7DED-9C4B-4C16-879A-74F1F379C06F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0217AA-7AE6-4D16-AEC4-A0B3BB968EBB}" type="sibTrans" cxnId="{E0FC7DED-9C4B-4C16-879A-74F1F379C06F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C1EA41-EE91-4B0D-8E0B-AA908540DD24}">
      <dgm:prSet phldrT="[Текст]" custT="1"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6E1DAE-49C9-4E06-8F72-555D9B7FB1E8}" type="parTrans" cxnId="{61BAC2D7-7A68-45FF-9AFF-C80403131514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B1DBD2-2C76-4512-9BD1-E91A229BFE9D}" type="sibTrans" cxnId="{61BAC2D7-7A68-45FF-9AFF-C80403131514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D7195D-2BD2-4F7E-9602-101EE1857FD7}">
      <dgm:prSet phldrT="[Текст]" custT="1"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5E76E0-4C38-4091-BA9D-FB70EED3EC2C}" type="parTrans" cxnId="{1BF96A10-0D11-404E-97ED-040201252565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82C6F5-02D1-47FD-938C-FF3C85CCF466}" type="sibTrans" cxnId="{1BF96A10-0D11-404E-97ED-040201252565}">
      <dgm:prSet/>
      <dgm:spPr/>
      <dgm:t>
        <a:bodyPr/>
        <a:lstStyle/>
        <a:p>
          <a:pPr algn="just"/>
          <a:endParaRPr lang="ru-RU" sz="18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198082-3969-4E7A-AA03-01E5A3ED2B20}">
      <dgm:prSet custT="1"/>
      <dgm:spPr/>
      <dgm:t>
        <a:bodyPr/>
        <a:lstStyle/>
        <a:p>
          <a:pPr algn="just"/>
          <a:r>
            <a:rPr lang="ru-RU" sz="1800" dirty="0">
              <a:latin typeface="Times New Roman" pitchFamily="18" charset="0"/>
              <a:cs typeface="Times New Roman" pitchFamily="18" charset="0"/>
            </a:rPr>
            <a:t>анализ и оценку существующего положения для идентификации областей, подлежащих улучшению;</a:t>
          </a:r>
        </a:p>
      </dgm:t>
    </dgm:pt>
    <dgm:pt modelId="{F3A77A0E-3A9D-4167-80A3-3D6CEE886F1A}" type="parTrans" cxnId="{CA146A14-6560-4001-9FB5-843B94628E7A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3CB3A92-4C59-4CAA-AEDD-9C042A654B67}" type="sibTrans" cxnId="{CA146A14-6560-4001-9FB5-843B94628E7A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F8168F3-EA62-4ECC-B999-5171C06098A0}">
      <dgm:prSet custT="1"/>
      <dgm:spPr/>
      <dgm:t>
        <a:bodyPr/>
        <a:lstStyle/>
        <a:p>
          <a:pPr algn="just"/>
          <a:r>
            <a:rPr lang="ru-RU" sz="1800">
              <a:latin typeface="Times New Roman" pitchFamily="18" charset="0"/>
              <a:cs typeface="Times New Roman" pitchFamily="18" charset="0"/>
            </a:rPr>
            <a:t>установление целей улучшения;</a:t>
          </a:r>
        </a:p>
      </dgm:t>
    </dgm:pt>
    <dgm:pt modelId="{7C4A8603-1EBD-4130-B56A-62257AECF375}" type="parTrans" cxnId="{1B5F41D9-67A9-4CF5-93EF-FFCD943E578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DA5E5E7-7CA4-466C-86C2-CEC07BA71839}" type="sibTrans" cxnId="{1B5F41D9-67A9-4CF5-93EF-FFCD943E578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3E488FD-2864-4BAC-97E7-A72CA7CE3DF9}">
      <dgm:prSet custT="1"/>
      <dgm:spPr/>
      <dgm:t>
        <a:bodyPr/>
        <a:lstStyle/>
        <a:p>
          <a:pPr algn="just"/>
          <a:r>
            <a:rPr lang="ru-RU" sz="1800" dirty="0">
              <a:latin typeface="Times New Roman" pitchFamily="18" charset="0"/>
              <a:cs typeface="Times New Roman" pitchFamily="18" charset="0"/>
            </a:rPr>
            <a:t>поиск возможных решений для достижения целей;</a:t>
          </a:r>
        </a:p>
      </dgm:t>
    </dgm:pt>
    <dgm:pt modelId="{D8679C50-872E-4E3F-A243-9511091AA5B9}" type="parTrans" cxnId="{83058B4E-463E-4F4C-AF45-9E4FC04F0956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26B8535-58B8-4ED3-B1E1-CC4F449A1ACE}" type="sibTrans" cxnId="{83058B4E-463E-4F4C-AF45-9E4FC04F0956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9960955-6C55-47EE-9336-78016A749426}">
      <dgm:prSet custT="1"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F719EA8-CB92-4AC6-9ACD-DA99CA8B2C5F}" type="parTrans" cxnId="{9C0719DD-8582-4F5C-9A29-A163B989135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E9F40E0-7D20-4017-8188-687308C79FCC}" type="sibTrans" cxnId="{9C0719DD-8582-4F5C-9A29-A163B989135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623F88C-3C0E-4EF0-BC2F-4B58396B2BAD}">
      <dgm:prSet custT="1"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E5BB09D-D861-481E-98F5-B4EB6EBECD13}" type="parTrans" cxnId="{CADD34BD-AE79-431A-A024-78ECBEDC6C3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F496C33-9B02-428D-8354-A9545485F104}" type="sibTrans" cxnId="{CADD34BD-AE79-431A-A024-78ECBEDC6C3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896C830-E0AA-4B4B-982B-C8CCF169892A}">
      <dgm:prSet custT="1"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E84D2CA-3FDE-4C80-823C-0C216D7F6B6A}" type="parTrans" cxnId="{E3ABA432-3E21-477E-9F12-5FE9EACC800A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49D5064-851D-4D33-B38F-A526C324C887}" type="sibTrans" cxnId="{E3ABA432-3E21-477E-9F12-5FE9EACC800A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8C4D071-0159-42A7-884C-31EEAA566433}">
      <dgm:prSet custT="1"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C31F11B-9C38-4F3A-B594-D01915F83627}" type="parTrans" cxnId="{CADE2AE1-C81F-4AAE-BF78-501009D98D9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FECC906-BAC7-4FC1-B067-5CDC32FEF7F8}" type="sibTrans" cxnId="{CADE2AE1-C81F-4AAE-BF78-501009D98D9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7320EB4-601A-4B82-9DF0-2AD5DE75A54F}">
      <dgm:prSet custT="1"/>
      <dgm:spPr/>
      <dgm:t>
        <a:bodyPr/>
        <a:lstStyle/>
        <a:p>
          <a:pPr algn="just"/>
          <a:r>
            <a:rPr lang="ru-RU" sz="1800">
              <a:latin typeface="Times New Roman" pitchFamily="18" charset="0"/>
              <a:cs typeface="Times New Roman" pitchFamily="18" charset="0"/>
            </a:rPr>
            <a:t>оценивание и выбор таких решений;</a:t>
          </a:r>
        </a:p>
      </dgm:t>
    </dgm:pt>
    <dgm:pt modelId="{8C419C09-7C60-443C-B583-E3AF5385C6CD}" type="parTrans" cxnId="{89DE2440-3A22-4377-A7D4-4DD0B8EC67F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720AF13-3A00-406D-A049-DE382AB3D9A9}" type="sibTrans" cxnId="{89DE2440-3A22-4377-A7D4-4DD0B8EC67F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C8BF268-E642-45D2-B473-9CC7177A0E04}">
      <dgm:prSet custT="1"/>
      <dgm:spPr/>
      <dgm:t>
        <a:bodyPr/>
        <a:lstStyle/>
        <a:p>
          <a:pPr algn="just"/>
          <a:r>
            <a:rPr lang="ru-RU" sz="1800">
              <a:latin typeface="Times New Roman" pitchFamily="18" charset="0"/>
              <a:cs typeface="Times New Roman" pitchFamily="18" charset="0"/>
            </a:rPr>
            <a:t>выполнение выбранных решений,</a:t>
          </a:r>
        </a:p>
      </dgm:t>
    </dgm:pt>
    <dgm:pt modelId="{B5AF6BC1-4D6C-4757-8CD0-E2F288EA324B}" type="parTrans" cxnId="{E0058CCA-2137-49F6-9D6C-D641F8EB9F0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16FC887-A4B0-4830-8EBB-1A650900DC03}" type="sibTrans" cxnId="{E0058CCA-2137-49F6-9D6C-D641F8EB9F0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7C39C56-29E2-449D-B562-82066C449C31}">
      <dgm:prSet custT="1"/>
      <dgm:spPr/>
      <dgm:t>
        <a:bodyPr/>
        <a:lstStyle/>
        <a:p>
          <a:pPr algn="just"/>
          <a:r>
            <a:rPr lang="ru-RU" sz="1800" baseline="0">
              <a:latin typeface="Times New Roman" pitchFamily="18" charset="0"/>
              <a:cs typeface="Times New Roman" pitchFamily="18" charset="0"/>
            </a:rPr>
            <a:t>измерение,   проверку,   анализ   и   оценку   результатов   выполнения   чтобы   определить, достигнуты ли цели;</a:t>
          </a:r>
        </a:p>
      </dgm:t>
    </dgm:pt>
    <dgm:pt modelId="{6DD8CF6B-BC04-4262-9EDC-A9C21A5F4C25}" type="parTrans" cxnId="{C3463611-8070-4058-815C-5EB81D1F449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12290A0-03AF-473D-B127-BF68B09CECEE}" type="sibTrans" cxnId="{C3463611-8070-4058-815C-5EB81D1F449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E91E732-59FC-493F-889C-A889E484BCC2}">
      <dgm:prSet custT="1"/>
      <dgm:spPr/>
      <dgm:t>
        <a:bodyPr/>
        <a:lstStyle/>
        <a:p>
          <a:pPr algn="just"/>
          <a:r>
            <a:rPr lang="ru-RU" sz="1800">
              <a:latin typeface="Times New Roman" pitchFamily="18" charset="0"/>
              <a:cs typeface="Times New Roman" pitchFamily="18" charset="0"/>
            </a:rPr>
            <a:t>оформление изменений.</a:t>
          </a:r>
        </a:p>
      </dgm:t>
    </dgm:pt>
    <dgm:pt modelId="{15B7CBC7-7F46-4FAD-99F1-1D821A8CBCE6}" type="parTrans" cxnId="{3A3FE1A0-3C66-423C-8C65-FFD259958DA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3A38714-D602-45DA-9BA9-93E379E10639}" type="sibTrans" cxnId="{3A3FE1A0-3C66-423C-8C65-FFD259958DA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8809CE4-0D4A-4293-AE01-18153DEADFC9}" type="pres">
      <dgm:prSet presAssocID="{F8FBFCFD-3BDD-42AB-AB16-E9068C9E78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38BD1C-C098-45A4-B2B3-5126A7A51C4F}" type="pres">
      <dgm:prSet presAssocID="{E33E714F-A923-4780-A5DE-4BFB523B77DF}" presName="composite" presStyleCnt="0"/>
      <dgm:spPr/>
      <dgm:t>
        <a:bodyPr/>
        <a:lstStyle/>
        <a:p>
          <a:endParaRPr lang="ru-RU"/>
        </a:p>
      </dgm:t>
    </dgm:pt>
    <dgm:pt modelId="{C27A4A92-5CE5-428E-B51D-30B22461AE27}" type="pres">
      <dgm:prSet presAssocID="{E33E714F-A923-4780-A5DE-4BFB523B77DF}" presName="parentText" presStyleLbl="alignNode1" presStyleIdx="0" presStyleCnt="7" custScaleY="1248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524F7-F9DE-4E52-BEAB-0636B6892E78}" type="pres">
      <dgm:prSet presAssocID="{E33E714F-A923-4780-A5DE-4BFB523B77DF}" presName="descendantText" presStyleLbl="alignAcc1" presStyleIdx="0" presStyleCnt="7" custScaleY="124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B58E8-8680-4D2A-84B7-AC80E1D9F845}" type="pres">
      <dgm:prSet presAssocID="{CD0217AA-7AE6-4D16-AEC4-A0B3BB968EBB}" presName="sp" presStyleCnt="0"/>
      <dgm:spPr/>
      <dgm:t>
        <a:bodyPr/>
        <a:lstStyle/>
        <a:p>
          <a:endParaRPr lang="ru-RU"/>
        </a:p>
      </dgm:t>
    </dgm:pt>
    <dgm:pt modelId="{DE0F5986-F7DC-4ED2-9A66-FF87F68A8C4B}" type="pres">
      <dgm:prSet presAssocID="{1FC1EA41-EE91-4B0D-8E0B-AA908540DD24}" presName="composite" presStyleCnt="0"/>
      <dgm:spPr/>
      <dgm:t>
        <a:bodyPr/>
        <a:lstStyle/>
        <a:p>
          <a:endParaRPr lang="ru-RU"/>
        </a:p>
      </dgm:t>
    </dgm:pt>
    <dgm:pt modelId="{6B382819-CE86-44B8-9476-E51A2DA83BEA}" type="pres">
      <dgm:prSet presAssocID="{1FC1EA41-EE91-4B0D-8E0B-AA908540DD2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8EE69-92F4-44B6-9E6C-72DE9C2C0A24}" type="pres">
      <dgm:prSet presAssocID="{1FC1EA41-EE91-4B0D-8E0B-AA908540DD2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05B60-D364-4ECE-BB9C-E3C3E8508071}" type="pres">
      <dgm:prSet presAssocID="{CDB1DBD2-2C76-4512-9BD1-E91A229BFE9D}" presName="sp" presStyleCnt="0"/>
      <dgm:spPr/>
      <dgm:t>
        <a:bodyPr/>
        <a:lstStyle/>
        <a:p>
          <a:endParaRPr lang="ru-RU"/>
        </a:p>
      </dgm:t>
    </dgm:pt>
    <dgm:pt modelId="{D529D0F1-B151-4CAC-B83C-B07F700AFA1B}" type="pres">
      <dgm:prSet presAssocID="{79D7195D-2BD2-4F7E-9602-101EE1857FD7}" presName="composite" presStyleCnt="0"/>
      <dgm:spPr/>
      <dgm:t>
        <a:bodyPr/>
        <a:lstStyle/>
        <a:p>
          <a:endParaRPr lang="ru-RU"/>
        </a:p>
      </dgm:t>
    </dgm:pt>
    <dgm:pt modelId="{9CD47CB5-B13D-4342-8ECD-0FBEF8D3D286}" type="pres">
      <dgm:prSet presAssocID="{79D7195D-2BD2-4F7E-9602-101EE1857FD7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24352-A162-40D1-A807-B2554BBFB04A}" type="pres">
      <dgm:prSet presAssocID="{79D7195D-2BD2-4F7E-9602-101EE1857FD7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A1C98-4855-400A-A006-BEA70E65ACDA}" type="pres">
      <dgm:prSet presAssocID="{2B82C6F5-02D1-47FD-938C-FF3C85CCF466}" presName="sp" presStyleCnt="0"/>
      <dgm:spPr/>
      <dgm:t>
        <a:bodyPr/>
        <a:lstStyle/>
        <a:p>
          <a:endParaRPr lang="ru-RU"/>
        </a:p>
      </dgm:t>
    </dgm:pt>
    <dgm:pt modelId="{782D27F6-2525-414C-9B1B-54E03C4BA348}" type="pres">
      <dgm:prSet presAssocID="{79960955-6C55-47EE-9336-78016A749426}" presName="composite" presStyleCnt="0"/>
      <dgm:spPr/>
      <dgm:t>
        <a:bodyPr/>
        <a:lstStyle/>
        <a:p>
          <a:endParaRPr lang="ru-RU"/>
        </a:p>
      </dgm:t>
    </dgm:pt>
    <dgm:pt modelId="{61CED176-C86E-48E4-BC48-37C03AC59B81}" type="pres">
      <dgm:prSet presAssocID="{79960955-6C55-47EE-9336-78016A749426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0ED7D-9D37-40CE-92A6-DB67D44AF664}" type="pres">
      <dgm:prSet presAssocID="{79960955-6C55-47EE-9336-78016A749426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3FA6-2648-4851-BB8F-D103D189F8F0}" type="pres">
      <dgm:prSet presAssocID="{8E9F40E0-7D20-4017-8188-687308C79FCC}" presName="sp" presStyleCnt="0"/>
      <dgm:spPr/>
      <dgm:t>
        <a:bodyPr/>
        <a:lstStyle/>
        <a:p>
          <a:endParaRPr lang="ru-RU"/>
        </a:p>
      </dgm:t>
    </dgm:pt>
    <dgm:pt modelId="{43BAFF85-9F93-4F9D-8BFF-48EEA89F89F3}" type="pres">
      <dgm:prSet presAssocID="{0623F88C-3C0E-4EF0-BC2F-4B58396B2BAD}" presName="composite" presStyleCnt="0"/>
      <dgm:spPr/>
      <dgm:t>
        <a:bodyPr/>
        <a:lstStyle/>
        <a:p>
          <a:endParaRPr lang="ru-RU"/>
        </a:p>
      </dgm:t>
    </dgm:pt>
    <dgm:pt modelId="{9F7CA511-9216-493A-9A06-99E980319A99}" type="pres">
      <dgm:prSet presAssocID="{0623F88C-3C0E-4EF0-BC2F-4B58396B2BAD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78587-0F57-4259-9E8D-B0B011E922B4}" type="pres">
      <dgm:prSet presAssocID="{0623F88C-3C0E-4EF0-BC2F-4B58396B2BAD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4FAB1-142A-4291-90F9-E8DB252EE481}" type="pres">
      <dgm:prSet presAssocID="{4F496C33-9B02-428D-8354-A9545485F104}" presName="sp" presStyleCnt="0"/>
      <dgm:spPr/>
      <dgm:t>
        <a:bodyPr/>
        <a:lstStyle/>
        <a:p>
          <a:endParaRPr lang="ru-RU"/>
        </a:p>
      </dgm:t>
    </dgm:pt>
    <dgm:pt modelId="{89EB37CB-0DB1-4655-8696-A939769FED48}" type="pres">
      <dgm:prSet presAssocID="{A896C830-E0AA-4B4B-982B-C8CCF169892A}" presName="composite" presStyleCnt="0"/>
      <dgm:spPr/>
      <dgm:t>
        <a:bodyPr/>
        <a:lstStyle/>
        <a:p>
          <a:endParaRPr lang="ru-RU"/>
        </a:p>
      </dgm:t>
    </dgm:pt>
    <dgm:pt modelId="{2285A674-A29D-47AA-8622-77210D569B61}" type="pres">
      <dgm:prSet presAssocID="{A896C830-E0AA-4B4B-982B-C8CCF169892A}" presName="parentText" presStyleLbl="alignNode1" presStyleIdx="5" presStyleCnt="7" custScaleY="1110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AF3BE-BDC8-4D6E-AFCE-E19F4D1C10E6}" type="pres">
      <dgm:prSet presAssocID="{A896C830-E0AA-4B4B-982B-C8CCF169892A}" presName="descendantText" presStyleLbl="alignAcc1" presStyleIdx="5" presStyleCnt="7" custScaleY="11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D3177-5678-40BC-A271-CC7CCE968F11}" type="pres">
      <dgm:prSet presAssocID="{B49D5064-851D-4D33-B38F-A526C324C887}" presName="sp" presStyleCnt="0"/>
      <dgm:spPr/>
      <dgm:t>
        <a:bodyPr/>
        <a:lstStyle/>
        <a:p>
          <a:endParaRPr lang="ru-RU"/>
        </a:p>
      </dgm:t>
    </dgm:pt>
    <dgm:pt modelId="{11FB6140-5633-4C7C-9B40-312C113EFA32}" type="pres">
      <dgm:prSet presAssocID="{48C4D071-0159-42A7-884C-31EEAA566433}" presName="composite" presStyleCnt="0"/>
      <dgm:spPr/>
      <dgm:t>
        <a:bodyPr/>
        <a:lstStyle/>
        <a:p>
          <a:endParaRPr lang="ru-RU"/>
        </a:p>
      </dgm:t>
    </dgm:pt>
    <dgm:pt modelId="{EB29425A-B0DF-4F39-908C-EF135C4B5575}" type="pres">
      <dgm:prSet presAssocID="{48C4D071-0159-42A7-884C-31EEAA566433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8B5A3-5885-44BC-A407-BA7A93477EEA}" type="pres">
      <dgm:prSet presAssocID="{48C4D071-0159-42A7-884C-31EEAA566433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058B4E-463E-4F4C-AF45-9E4FC04F0956}" srcId="{79D7195D-2BD2-4F7E-9602-101EE1857FD7}" destId="{13E488FD-2864-4BAC-97E7-A72CA7CE3DF9}" srcOrd="0" destOrd="0" parTransId="{D8679C50-872E-4E3F-A243-9511091AA5B9}" sibTransId="{026B8535-58B8-4ED3-B1E1-CC4F449A1ACE}"/>
    <dgm:cxn modelId="{1A724A9F-29CC-4EA7-9B07-E59DE0EFF478}" type="presOf" srcId="{0623F88C-3C0E-4EF0-BC2F-4B58396B2BAD}" destId="{9F7CA511-9216-493A-9A06-99E980319A99}" srcOrd="0" destOrd="0" presId="urn:microsoft.com/office/officeart/2005/8/layout/chevron2"/>
    <dgm:cxn modelId="{C495FCC0-D2B7-4AE7-8334-4A844C7AF909}" type="presOf" srcId="{2E91E732-59FC-493F-889C-A889E484BCC2}" destId="{C2B8B5A3-5885-44BC-A407-BA7A93477EEA}" srcOrd="0" destOrd="0" presId="urn:microsoft.com/office/officeart/2005/8/layout/chevron2"/>
    <dgm:cxn modelId="{0A5188AE-D7B9-4EDD-9A98-81C347BF70D8}" type="presOf" srcId="{48C4D071-0159-42A7-884C-31EEAA566433}" destId="{EB29425A-B0DF-4F39-908C-EF135C4B5575}" srcOrd="0" destOrd="0" presId="urn:microsoft.com/office/officeart/2005/8/layout/chevron2"/>
    <dgm:cxn modelId="{9C0719DD-8582-4F5C-9A29-A163B989135D}" srcId="{F8FBFCFD-3BDD-42AB-AB16-E9068C9E78CC}" destId="{79960955-6C55-47EE-9336-78016A749426}" srcOrd="3" destOrd="0" parTransId="{DF719EA8-CB92-4AC6-9ACD-DA99CA8B2C5F}" sibTransId="{8E9F40E0-7D20-4017-8188-687308C79FCC}"/>
    <dgm:cxn modelId="{1BF96A10-0D11-404E-97ED-040201252565}" srcId="{F8FBFCFD-3BDD-42AB-AB16-E9068C9E78CC}" destId="{79D7195D-2BD2-4F7E-9602-101EE1857FD7}" srcOrd="2" destOrd="0" parTransId="{BF5E76E0-4C38-4091-BA9D-FB70EED3EC2C}" sibTransId="{2B82C6F5-02D1-47FD-938C-FF3C85CCF466}"/>
    <dgm:cxn modelId="{C2DDB3FD-27B1-456A-8A9B-44E3D98E1869}" type="presOf" srcId="{F8FBFCFD-3BDD-42AB-AB16-E9068C9E78CC}" destId="{68809CE4-0D4A-4293-AE01-18153DEADFC9}" srcOrd="0" destOrd="0" presId="urn:microsoft.com/office/officeart/2005/8/layout/chevron2"/>
    <dgm:cxn modelId="{E3ABA432-3E21-477E-9F12-5FE9EACC800A}" srcId="{F8FBFCFD-3BDD-42AB-AB16-E9068C9E78CC}" destId="{A896C830-E0AA-4B4B-982B-C8CCF169892A}" srcOrd="5" destOrd="0" parTransId="{4E84D2CA-3FDE-4C80-823C-0C216D7F6B6A}" sibTransId="{B49D5064-851D-4D33-B38F-A526C324C887}"/>
    <dgm:cxn modelId="{1B28B2E8-8DBC-47EC-AD76-BF8F61B83FA3}" type="presOf" srcId="{79960955-6C55-47EE-9336-78016A749426}" destId="{61CED176-C86E-48E4-BC48-37C03AC59B81}" srcOrd="0" destOrd="0" presId="urn:microsoft.com/office/officeart/2005/8/layout/chevron2"/>
    <dgm:cxn modelId="{46535B18-DB5C-4019-8CA8-67F23F4C80E0}" type="presOf" srcId="{57320EB4-601A-4B82-9DF0-2AD5DE75A54F}" destId="{4000ED7D-9D37-40CE-92A6-DB67D44AF664}" srcOrd="0" destOrd="0" presId="urn:microsoft.com/office/officeart/2005/8/layout/chevron2"/>
    <dgm:cxn modelId="{3A3FE1A0-3C66-423C-8C65-FFD259958DA9}" srcId="{48C4D071-0159-42A7-884C-31EEAA566433}" destId="{2E91E732-59FC-493F-889C-A889E484BCC2}" srcOrd="0" destOrd="0" parTransId="{15B7CBC7-7F46-4FAD-99F1-1D821A8CBCE6}" sibTransId="{E3A38714-D602-45DA-9BA9-93E379E10639}"/>
    <dgm:cxn modelId="{B3CB7642-0EB3-4BF2-ABE4-6C11BEE96B4C}" type="presOf" srcId="{E33E714F-A923-4780-A5DE-4BFB523B77DF}" destId="{C27A4A92-5CE5-428E-B51D-30B22461AE27}" srcOrd="0" destOrd="0" presId="urn:microsoft.com/office/officeart/2005/8/layout/chevron2"/>
    <dgm:cxn modelId="{89DE2440-3A22-4377-A7D4-4DD0B8EC67FC}" srcId="{79960955-6C55-47EE-9336-78016A749426}" destId="{57320EB4-601A-4B82-9DF0-2AD5DE75A54F}" srcOrd="0" destOrd="0" parTransId="{8C419C09-7C60-443C-B583-E3AF5385C6CD}" sibTransId="{8720AF13-3A00-406D-A049-DE382AB3D9A9}"/>
    <dgm:cxn modelId="{153B2228-44CC-4C8E-914A-116835C6E5F3}" type="presOf" srcId="{D7C39C56-29E2-449D-B562-82066C449C31}" destId="{7B5AF3BE-BDC8-4D6E-AFCE-E19F4D1C10E6}" srcOrd="0" destOrd="0" presId="urn:microsoft.com/office/officeart/2005/8/layout/chevron2"/>
    <dgm:cxn modelId="{4DD4540D-16E4-4F1A-A2CB-E02D8CF68215}" type="presOf" srcId="{13E488FD-2864-4BAC-97E7-A72CA7CE3DF9}" destId="{DC924352-A162-40D1-A807-B2554BBFB04A}" srcOrd="0" destOrd="0" presId="urn:microsoft.com/office/officeart/2005/8/layout/chevron2"/>
    <dgm:cxn modelId="{E0058CCA-2137-49F6-9D6C-D641F8EB9F00}" srcId="{0623F88C-3C0E-4EF0-BC2F-4B58396B2BAD}" destId="{6C8BF268-E642-45D2-B473-9CC7177A0E04}" srcOrd="0" destOrd="0" parTransId="{B5AF6BC1-4D6C-4757-8CD0-E2F288EA324B}" sibTransId="{616FC887-A4B0-4830-8EBB-1A650900DC03}"/>
    <dgm:cxn modelId="{D07837F1-5A41-4A61-8228-E1C3B7B07EFF}" type="presOf" srcId="{EC198082-3969-4E7A-AA03-01E5A3ED2B20}" destId="{1B3524F7-F9DE-4E52-BEAB-0636B6892E78}" srcOrd="0" destOrd="0" presId="urn:microsoft.com/office/officeart/2005/8/layout/chevron2"/>
    <dgm:cxn modelId="{CB74D9C0-50F4-47FC-83C3-9820D345837E}" type="presOf" srcId="{DF8168F3-EA62-4ECC-B999-5171C06098A0}" destId="{4348EE69-92F4-44B6-9E6C-72DE9C2C0A24}" srcOrd="0" destOrd="0" presId="urn:microsoft.com/office/officeart/2005/8/layout/chevron2"/>
    <dgm:cxn modelId="{CA146A14-6560-4001-9FB5-843B94628E7A}" srcId="{E33E714F-A923-4780-A5DE-4BFB523B77DF}" destId="{EC198082-3969-4E7A-AA03-01E5A3ED2B20}" srcOrd="0" destOrd="0" parTransId="{F3A77A0E-3A9D-4167-80A3-3D6CEE886F1A}" sibTransId="{F3CB3A92-4C59-4CAA-AEDD-9C042A654B67}"/>
    <dgm:cxn modelId="{E0FC7DED-9C4B-4C16-879A-74F1F379C06F}" srcId="{F8FBFCFD-3BDD-42AB-AB16-E9068C9E78CC}" destId="{E33E714F-A923-4780-A5DE-4BFB523B77DF}" srcOrd="0" destOrd="0" parTransId="{E36AEB2B-B852-40D1-896E-AFF80436E80D}" sibTransId="{CD0217AA-7AE6-4D16-AEC4-A0B3BB968EBB}"/>
    <dgm:cxn modelId="{0A207283-86AC-4B7A-ACDA-677169273F9A}" type="presOf" srcId="{79D7195D-2BD2-4F7E-9602-101EE1857FD7}" destId="{9CD47CB5-B13D-4342-8ECD-0FBEF8D3D286}" srcOrd="0" destOrd="0" presId="urn:microsoft.com/office/officeart/2005/8/layout/chevron2"/>
    <dgm:cxn modelId="{673092DE-297E-468D-B848-EE18484A1CF4}" type="presOf" srcId="{6C8BF268-E642-45D2-B473-9CC7177A0E04}" destId="{40578587-0F57-4259-9E8D-B0B011E922B4}" srcOrd="0" destOrd="0" presId="urn:microsoft.com/office/officeart/2005/8/layout/chevron2"/>
    <dgm:cxn modelId="{1B5F41D9-67A9-4CF5-93EF-FFCD943E5780}" srcId="{1FC1EA41-EE91-4B0D-8E0B-AA908540DD24}" destId="{DF8168F3-EA62-4ECC-B999-5171C06098A0}" srcOrd="0" destOrd="0" parTransId="{7C4A8603-1EBD-4130-B56A-62257AECF375}" sibTransId="{ADA5E5E7-7CA4-466C-86C2-CEC07BA71839}"/>
    <dgm:cxn modelId="{974F6903-6563-43A5-9117-D818510E6678}" type="presOf" srcId="{1FC1EA41-EE91-4B0D-8E0B-AA908540DD24}" destId="{6B382819-CE86-44B8-9476-E51A2DA83BEA}" srcOrd="0" destOrd="0" presId="urn:microsoft.com/office/officeart/2005/8/layout/chevron2"/>
    <dgm:cxn modelId="{C3463611-8070-4058-815C-5EB81D1F4499}" srcId="{A896C830-E0AA-4B4B-982B-C8CCF169892A}" destId="{D7C39C56-29E2-449D-B562-82066C449C31}" srcOrd="0" destOrd="0" parTransId="{6DD8CF6B-BC04-4262-9EDC-A9C21A5F4C25}" sibTransId="{212290A0-03AF-473D-B127-BF68B09CECEE}"/>
    <dgm:cxn modelId="{64C56E9F-6435-483F-8C10-F507B593E8A5}" type="presOf" srcId="{A896C830-E0AA-4B4B-982B-C8CCF169892A}" destId="{2285A674-A29D-47AA-8622-77210D569B61}" srcOrd="0" destOrd="0" presId="urn:microsoft.com/office/officeart/2005/8/layout/chevron2"/>
    <dgm:cxn modelId="{CADE2AE1-C81F-4AAE-BF78-501009D98D90}" srcId="{F8FBFCFD-3BDD-42AB-AB16-E9068C9E78CC}" destId="{48C4D071-0159-42A7-884C-31EEAA566433}" srcOrd="6" destOrd="0" parTransId="{FC31F11B-9C38-4F3A-B594-D01915F83627}" sibTransId="{8FECC906-BAC7-4FC1-B067-5CDC32FEF7F8}"/>
    <dgm:cxn modelId="{CADD34BD-AE79-431A-A024-78ECBEDC6C39}" srcId="{F8FBFCFD-3BDD-42AB-AB16-E9068C9E78CC}" destId="{0623F88C-3C0E-4EF0-BC2F-4B58396B2BAD}" srcOrd="4" destOrd="0" parTransId="{1E5BB09D-D861-481E-98F5-B4EB6EBECD13}" sibTransId="{4F496C33-9B02-428D-8354-A9545485F104}"/>
    <dgm:cxn modelId="{61BAC2D7-7A68-45FF-9AFF-C80403131514}" srcId="{F8FBFCFD-3BDD-42AB-AB16-E9068C9E78CC}" destId="{1FC1EA41-EE91-4B0D-8E0B-AA908540DD24}" srcOrd="1" destOrd="0" parTransId="{9A6E1DAE-49C9-4E06-8F72-555D9B7FB1E8}" sibTransId="{CDB1DBD2-2C76-4512-9BD1-E91A229BFE9D}"/>
    <dgm:cxn modelId="{D2416CD2-3D89-4248-B2E4-38589DBD20AA}" type="presParOf" srcId="{68809CE4-0D4A-4293-AE01-18153DEADFC9}" destId="{2638BD1C-C098-45A4-B2B3-5126A7A51C4F}" srcOrd="0" destOrd="0" presId="urn:microsoft.com/office/officeart/2005/8/layout/chevron2"/>
    <dgm:cxn modelId="{0BA97F9E-C3D1-4FD9-932B-E354DF289EC7}" type="presParOf" srcId="{2638BD1C-C098-45A4-B2B3-5126A7A51C4F}" destId="{C27A4A92-5CE5-428E-B51D-30B22461AE27}" srcOrd="0" destOrd="0" presId="urn:microsoft.com/office/officeart/2005/8/layout/chevron2"/>
    <dgm:cxn modelId="{104B2069-6429-498C-885F-22F645E73B19}" type="presParOf" srcId="{2638BD1C-C098-45A4-B2B3-5126A7A51C4F}" destId="{1B3524F7-F9DE-4E52-BEAB-0636B6892E78}" srcOrd="1" destOrd="0" presId="urn:microsoft.com/office/officeart/2005/8/layout/chevron2"/>
    <dgm:cxn modelId="{BF00BCA3-F327-43CA-95A7-757970CB714B}" type="presParOf" srcId="{68809CE4-0D4A-4293-AE01-18153DEADFC9}" destId="{2F0B58E8-8680-4D2A-84B7-AC80E1D9F845}" srcOrd="1" destOrd="0" presId="urn:microsoft.com/office/officeart/2005/8/layout/chevron2"/>
    <dgm:cxn modelId="{30B97B57-538E-4E27-838C-0FB503D6406D}" type="presParOf" srcId="{68809CE4-0D4A-4293-AE01-18153DEADFC9}" destId="{DE0F5986-F7DC-4ED2-9A66-FF87F68A8C4B}" srcOrd="2" destOrd="0" presId="urn:microsoft.com/office/officeart/2005/8/layout/chevron2"/>
    <dgm:cxn modelId="{5A7FBF44-EAA5-4F60-9CBF-D684B76F3684}" type="presParOf" srcId="{DE0F5986-F7DC-4ED2-9A66-FF87F68A8C4B}" destId="{6B382819-CE86-44B8-9476-E51A2DA83BEA}" srcOrd="0" destOrd="0" presId="urn:microsoft.com/office/officeart/2005/8/layout/chevron2"/>
    <dgm:cxn modelId="{B5A98643-81CD-45F5-831B-EF75C23E36B2}" type="presParOf" srcId="{DE0F5986-F7DC-4ED2-9A66-FF87F68A8C4B}" destId="{4348EE69-92F4-44B6-9E6C-72DE9C2C0A24}" srcOrd="1" destOrd="0" presId="urn:microsoft.com/office/officeart/2005/8/layout/chevron2"/>
    <dgm:cxn modelId="{F034E338-DFF9-4982-8B2C-17F8071D32A1}" type="presParOf" srcId="{68809CE4-0D4A-4293-AE01-18153DEADFC9}" destId="{34F05B60-D364-4ECE-BB9C-E3C3E8508071}" srcOrd="3" destOrd="0" presId="urn:microsoft.com/office/officeart/2005/8/layout/chevron2"/>
    <dgm:cxn modelId="{B72E872F-C5B2-492D-8B8E-58F48CB656CA}" type="presParOf" srcId="{68809CE4-0D4A-4293-AE01-18153DEADFC9}" destId="{D529D0F1-B151-4CAC-B83C-B07F700AFA1B}" srcOrd="4" destOrd="0" presId="urn:microsoft.com/office/officeart/2005/8/layout/chevron2"/>
    <dgm:cxn modelId="{36B62496-D861-4E5D-A8C7-E89BF3055865}" type="presParOf" srcId="{D529D0F1-B151-4CAC-B83C-B07F700AFA1B}" destId="{9CD47CB5-B13D-4342-8ECD-0FBEF8D3D286}" srcOrd="0" destOrd="0" presId="urn:microsoft.com/office/officeart/2005/8/layout/chevron2"/>
    <dgm:cxn modelId="{69693301-041A-4EEF-9F2C-593146FD6169}" type="presParOf" srcId="{D529D0F1-B151-4CAC-B83C-B07F700AFA1B}" destId="{DC924352-A162-40D1-A807-B2554BBFB04A}" srcOrd="1" destOrd="0" presId="urn:microsoft.com/office/officeart/2005/8/layout/chevron2"/>
    <dgm:cxn modelId="{50079E4E-2A43-45FF-B355-17B445CD3613}" type="presParOf" srcId="{68809CE4-0D4A-4293-AE01-18153DEADFC9}" destId="{EBBA1C98-4855-400A-A006-BEA70E65ACDA}" srcOrd="5" destOrd="0" presId="urn:microsoft.com/office/officeart/2005/8/layout/chevron2"/>
    <dgm:cxn modelId="{A0E13D04-08CA-4A1B-B80F-DED6A7F4D967}" type="presParOf" srcId="{68809CE4-0D4A-4293-AE01-18153DEADFC9}" destId="{782D27F6-2525-414C-9B1B-54E03C4BA348}" srcOrd="6" destOrd="0" presId="urn:microsoft.com/office/officeart/2005/8/layout/chevron2"/>
    <dgm:cxn modelId="{638121D4-FABB-45C1-9C03-403CAEF2DE24}" type="presParOf" srcId="{782D27F6-2525-414C-9B1B-54E03C4BA348}" destId="{61CED176-C86E-48E4-BC48-37C03AC59B81}" srcOrd="0" destOrd="0" presId="urn:microsoft.com/office/officeart/2005/8/layout/chevron2"/>
    <dgm:cxn modelId="{B5628E39-41D9-4674-A8BB-ED34507324E7}" type="presParOf" srcId="{782D27F6-2525-414C-9B1B-54E03C4BA348}" destId="{4000ED7D-9D37-40CE-92A6-DB67D44AF664}" srcOrd="1" destOrd="0" presId="urn:microsoft.com/office/officeart/2005/8/layout/chevron2"/>
    <dgm:cxn modelId="{D8C65116-F629-4A92-B6F4-38D323EF923C}" type="presParOf" srcId="{68809CE4-0D4A-4293-AE01-18153DEADFC9}" destId="{AD2E3FA6-2648-4851-BB8F-D103D189F8F0}" srcOrd="7" destOrd="0" presId="urn:microsoft.com/office/officeart/2005/8/layout/chevron2"/>
    <dgm:cxn modelId="{0DE4C607-6536-4319-B4B2-AA3C2A1C97B9}" type="presParOf" srcId="{68809CE4-0D4A-4293-AE01-18153DEADFC9}" destId="{43BAFF85-9F93-4F9D-8BFF-48EEA89F89F3}" srcOrd="8" destOrd="0" presId="urn:microsoft.com/office/officeart/2005/8/layout/chevron2"/>
    <dgm:cxn modelId="{F72A3307-3FAE-4BCF-B86D-AC8617046BAC}" type="presParOf" srcId="{43BAFF85-9F93-4F9D-8BFF-48EEA89F89F3}" destId="{9F7CA511-9216-493A-9A06-99E980319A99}" srcOrd="0" destOrd="0" presId="urn:microsoft.com/office/officeart/2005/8/layout/chevron2"/>
    <dgm:cxn modelId="{FADB163B-5B7A-4391-8296-F3225EF3186A}" type="presParOf" srcId="{43BAFF85-9F93-4F9D-8BFF-48EEA89F89F3}" destId="{40578587-0F57-4259-9E8D-B0B011E922B4}" srcOrd="1" destOrd="0" presId="urn:microsoft.com/office/officeart/2005/8/layout/chevron2"/>
    <dgm:cxn modelId="{0BFE4C14-9223-45EB-A1AA-803CDD90914D}" type="presParOf" srcId="{68809CE4-0D4A-4293-AE01-18153DEADFC9}" destId="{95B4FAB1-142A-4291-90F9-E8DB252EE481}" srcOrd="9" destOrd="0" presId="urn:microsoft.com/office/officeart/2005/8/layout/chevron2"/>
    <dgm:cxn modelId="{0B7A9259-05BF-43B9-AD82-F53A5CA7CB42}" type="presParOf" srcId="{68809CE4-0D4A-4293-AE01-18153DEADFC9}" destId="{89EB37CB-0DB1-4655-8696-A939769FED48}" srcOrd="10" destOrd="0" presId="urn:microsoft.com/office/officeart/2005/8/layout/chevron2"/>
    <dgm:cxn modelId="{426DB701-7F46-4F1A-9364-0B4D2315E17A}" type="presParOf" srcId="{89EB37CB-0DB1-4655-8696-A939769FED48}" destId="{2285A674-A29D-47AA-8622-77210D569B61}" srcOrd="0" destOrd="0" presId="urn:microsoft.com/office/officeart/2005/8/layout/chevron2"/>
    <dgm:cxn modelId="{CC39DD52-56AB-4596-8277-EF56B953A0EE}" type="presParOf" srcId="{89EB37CB-0DB1-4655-8696-A939769FED48}" destId="{7B5AF3BE-BDC8-4D6E-AFCE-E19F4D1C10E6}" srcOrd="1" destOrd="0" presId="urn:microsoft.com/office/officeart/2005/8/layout/chevron2"/>
    <dgm:cxn modelId="{396E348D-403B-4565-A969-FB73838615FB}" type="presParOf" srcId="{68809CE4-0D4A-4293-AE01-18153DEADFC9}" destId="{37FD3177-5678-40BC-A271-CC7CCE968F11}" srcOrd="11" destOrd="0" presId="urn:microsoft.com/office/officeart/2005/8/layout/chevron2"/>
    <dgm:cxn modelId="{3EF97511-5150-466B-BBEE-34D780DDD2A0}" type="presParOf" srcId="{68809CE4-0D4A-4293-AE01-18153DEADFC9}" destId="{11FB6140-5633-4C7C-9B40-312C113EFA32}" srcOrd="12" destOrd="0" presId="urn:microsoft.com/office/officeart/2005/8/layout/chevron2"/>
    <dgm:cxn modelId="{6AD4C19C-FDAB-4F07-B46B-4DCB7A67B9D4}" type="presParOf" srcId="{11FB6140-5633-4C7C-9B40-312C113EFA32}" destId="{EB29425A-B0DF-4F39-908C-EF135C4B5575}" srcOrd="0" destOrd="0" presId="urn:microsoft.com/office/officeart/2005/8/layout/chevron2"/>
    <dgm:cxn modelId="{591956F8-18C5-43F3-8728-5AF535932C58}" type="presParOf" srcId="{11FB6140-5633-4C7C-9B40-312C113EFA32}" destId="{C2B8B5A3-5885-44BC-A407-BA7A93477E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4389BE-9FF9-49A5-93D7-E5FA2FC97D67}">
      <dsp:nvSpPr>
        <dsp:cNvPr id="0" name=""/>
        <dsp:cNvSpPr/>
      </dsp:nvSpPr>
      <dsp:spPr>
        <a:xfrm>
          <a:off x="4114800" y="1774210"/>
          <a:ext cx="3218475" cy="508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72"/>
              </a:lnTo>
              <a:lnTo>
                <a:pt x="3218475" y="321572"/>
              </a:lnTo>
              <a:lnTo>
                <a:pt x="3218475" y="50801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BA342-23AF-43B5-BB5F-C74F2B0AB9E4}">
      <dsp:nvSpPr>
        <dsp:cNvPr id="0" name=""/>
        <dsp:cNvSpPr/>
      </dsp:nvSpPr>
      <dsp:spPr>
        <a:xfrm>
          <a:off x="4114800" y="1774210"/>
          <a:ext cx="1069984" cy="508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72"/>
              </a:lnTo>
              <a:lnTo>
                <a:pt x="1069984" y="321572"/>
              </a:lnTo>
              <a:lnTo>
                <a:pt x="1069984" y="50801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22AFB-CE88-4656-9E4A-D35E8795EF79}">
      <dsp:nvSpPr>
        <dsp:cNvPr id="0" name=""/>
        <dsp:cNvSpPr/>
      </dsp:nvSpPr>
      <dsp:spPr>
        <a:xfrm>
          <a:off x="3036292" y="1774210"/>
          <a:ext cx="1078507" cy="508011"/>
        </a:xfrm>
        <a:custGeom>
          <a:avLst/>
          <a:gdLst/>
          <a:ahLst/>
          <a:cxnLst/>
          <a:rect l="0" t="0" r="0" b="0"/>
          <a:pathLst>
            <a:path>
              <a:moveTo>
                <a:pt x="1078507" y="0"/>
              </a:moveTo>
              <a:lnTo>
                <a:pt x="1078507" y="321572"/>
              </a:lnTo>
              <a:lnTo>
                <a:pt x="0" y="321572"/>
              </a:lnTo>
              <a:lnTo>
                <a:pt x="0" y="50801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3A80E-1E2D-4B19-8651-C871448C148B}">
      <dsp:nvSpPr>
        <dsp:cNvPr id="0" name=""/>
        <dsp:cNvSpPr/>
      </dsp:nvSpPr>
      <dsp:spPr>
        <a:xfrm>
          <a:off x="887806" y="1774210"/>
          <a:ext cx="3226993" cy="508011"/>
        </a:xfrm>
        <a:custGeom>
          <a:avLst/>
          <a:gdLst/>
          <a:ahLst/>
          <a:cxnLst/>
          <a:rect l="0" t="0" r="0" b="0"/>
          <a:pathLst>
            <a:path>
              <a:moveTo>
                <a:pt x="3226993" y="0"/>
              </a:moveTo>
              <a:lnTo>
                <a:pt x="3226993" y="321572"/>
              </a:lnTo>
              <a:lnTo>
                <a:pt x="0" y="321572"/>
              </a:lnTo>
              <a:lnTo>
                <a:pt x="0" y="50801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23B82-A70A-4BAF-90B9-5DC5EE6C0A23}">
      <dsp:nvSpPr>
        <dsp:cNvPr id="0" name=""/>
        <dsp:cNvSpPr/>
      </dsp:nvSpPr>
      <dsp:spPr>
        <a:xfrm>
          <a:off x="3226993" y="886403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менеджмент качества</a:t>
          </a:r>
        </a:p>
      </dsp:txBody>
      <dsp:txXfrm>
        <a:off x="3226993" y="886403"/>
        <a:ext cx="1775612" cy="887806"/>
      </dsp:txXfrm>
    </dsp:sp>
    <dsp:sp modelId="{3EA18E19-729B-4B14-B108-C7E28E7C9954}">
      <dsp:nvSpPr>
        <dsp:cNvPr id="0" name=""/>
        <dsp:cNvSpPr/>
      </dsp:nvSpPr>
      <dsp:spPr>
        <a:xfrm>
          <a:off x="0" y="2282221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планирование качества</a:t>
          </a:r>
        </a:p>
      </dsp:txBody>
      <dsp:txXfrm>
        <a:off x="0" y="2282221"/>
        <a:ext cx="1775612" cy="887806"/>
      </dsp:txXfrm>
    </dsp:sp>
    <dsp:sp modelId="{3370253C-BE29-44EF-8A43-B0D1A9931117}">
      <dsp:nvSpPr>
        <dsp:cNvPr id="0" name=""/>
        <dsp:cNvSpPr/>
      </dsp:nvSpPr>
      <dsp:spPr>
        <a:xfrm>
          <a:off x="2148486" y="2282221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управление качеством</a:t>
          </a:r>
        </a:p>
      </dsp:txBody>
      <dsp:txXfrm>
        <a:off x="2148486" y="2282221"/>
        <a:ext cx="1775612" cy="887806"/>
      </dsp:txXfrm>
    </dsp:sp>
    <dsp:sp modelId="{9E498E64-7469-4A5E-A36E-89F87AAF1812}">
      <dsp:nvSpPr>
        <dsp:cNvPr id="0" name=""/>
        <dsp:cNvSpPr/>
      </dsp:nvSpPr>
      <dsp:spPr>
        <a:xfrm>
          <a:off x="4296977" y="2282221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обеспечение качества</a:t>
          </a:r>
        </a:p>
      </dsp:txBody>
      <dsp:txXfrm>
        <a:off x="4296977" y="2282221"/>
        <a:ext cx="1775612" cy="887806"/>
      </dsp:txXfrm>
    </dsp:sp>
    <dsp:sp modelId="{4D742E6B-839C-4FD5-B697-805577AC2185}">
      <dsp:nvSpPr>
        <dsp:cNvPr id="0" name=""/>
        <dsp:cNvSpPr/>
      </dsp:nvSpPr>
      <dsp:spPr>
        <a:xfrm>
          <a:off x="6445469" y="2282221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улучшение качества</a:t>
          </a:r>
        </a:p>
      </dsp:txBody>
      <dsp:txXfrm>
        <a:off x="6445469" y="2282221"/>
        <a:ext cx="1775612" cy="887806"/>
      </dsp:txXfrm>
    </dsp:sp>
    <dsp:sp modelId="{4AE058BD-8916-47D9-8AA9-5B1E1621AC79}">
      <dsp:nvSpPr>
        <dsp:cNvPr id="0" name=""/>
        <dsp:cNvSpPr/>
      </dsp:nvSpPr>
      <dsp:spPr>
        <a:xfrm>
          <a:off x="5375484" y="886403"/>
          <a:ext cx="1775612" cy="887806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постоянное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улучшение </a:t>
          </a:r>
        </a:p>
      </dsp:txBody>
      <dsp:txXfrm>
        <a:off x="5375484" y="886403"/>
        <a:ext cx="1775612" cy="8878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7BCBDD-9533-48C4-8944-6B72B0A66289}">
      <dsp:nvSpPr>
        <dsp:cNvPr id="0" name=""/>
        <dsp:cNvSpPr/>
      </dsp:nvSpPr>
      <dsp:spPr>
        <a:xfrm>
          <a:off x="1133394" y="537056"/>
          <a:ext cx="115460" cy="509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830" y="0"/>
              </a:lnTo>
              <a:lnTo>
                <a:pt x="74830" y="509736"/>
              </a:lnTo>
              <a:lnTo>
                <a:pt x="115460" y="509736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77868" y="784389"/>
        <a:ext cx="26512" cy="15071"/>
      </dsp:txXfrm>
    </dsp:sp>
    <dsp:sp modelId="{34D33C02-128B-4783-A7FF-152D142FF7E3}">
      <dsp:nvSpPr>
        <dsp:cNvPr id="0" name=""/>
        <dsp:cNvSpPr/>
      </dsp:nvSpPr>
      <dsp:spPr>
        <a:xfrm>
          <a:off x="0" y="22110"/>
          <a:ext cx="1135194" cy="1029892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Критерии </a:t>
          </a:r>
          <a:r>
            <a:rPr lang="ru-RU" sz="1200" kern="1200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результатив-ности</a:t>
          </a:r>
          <a:r>
            <a:rPr lang="ru-RU" sz="12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СМК</a:t>
          </a:r>
        </a:p>
      </dsp:txBody>
      <dsp:txXfrm>
        <a:off x="0" y="22110"/>
        <a:ext cx="1135194" cy="1029892"/>
      </dsp:txXfrm>
    </dsp:sp>
    <dsp:sp modelId="{60AD2421-CE5B-44BC-9206-23606963DA2B}">
      <dsp:nvSpPr>
        <dsp:cNvPr id="0" name=""/>
        <dsp:cNvSpPr/>
      </dsp:nvSpPr>
      <dsp:spPr>
        <a:xfrm>
          <a:off x="2414649" y="1046793"/>
          <a:ext cx="115525" cy="569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862" y="0"/>
              </a:lnTo>
              <a:lnTo>
                <a:pt x="74862" y="569458"/>
              </a:lnTo>
              <a:lnTo>
                <a:pt x="115525" y="56945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57714" y="1323986"/>
        <a:ext cx="29395" cy="15071"/>
      </dsp:txXfrm>
    </dsp:sp>
    <dsp:sp modelId="{1CEF6DC0-9D07-4223-ADD6-4B977F30269F}">
      <dsp:nvSpPr>
        <dsp:cNvPr id="0" name=""/>
        <dsp:cNvSpPr/>
      </dsp:nvSpPr>
      <dsp:spPr>
        <a:xfrm>
          <a:off x="1281254" y="531847"/>
          <a:ext cx="1135194" cy="1029892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sp:txBody>
      <dsp:txXfrm>
        <a:off x="1281254" y="531847"/>
        <a:ext cx="1135194" cy="1029892"/>
      </dsp:txXfrm>
    </dsp:sp>
    <dsp:sp modelId="{0965BBED-4D01-45E8-B5CE-B736F2A85D6A}">
      <dsp:nvSpPr>
        <dsp:cNvPr id="0" name=""/>
        <dsp:cNvSpPr/>
      </dsp:nvSpPr>
      <dsp:spPr>
        <a:xfrm>
          <a:off x="3695969" y="1616251"/>
          <a:ext cx="186622" cy="498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411" y="0"/>
              </a:lnTo>
              <a:lnTo>
                <a:pt x="110411" y="498269"/>
              </a:lnTo>
              <a:lnTo>
                <a:pt x="186622" y="49826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5692" y="1857850"/>
        <a:ext cx="27178" cy="15071"/>
      </dsp:txXfrm>
    </dsp:sp>
    <dsp:sp modelId="{D03707E1-160B-4148-9260-8B71AA2D2FCC}">
      <dsp:nvSpPr>
        <dsp:cNvPr id="0" name=""/>
        <dsp:cNvSpPr/>
      </dsp:nvSpPr>
      <dsp:spPr>
        <a:xfrm>
          <a:off x="2562575" y="1101305"/>
          <a:ext cx="1135194" cy="1029892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Самоэкспер-тиза</a:t>
          </a:r>
          <a:endParaRPr lang="ru-RU" sz="12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62575" y="1101305"/>
        <a:ext cx="1135194" cy="1029892"/>
      </dsp:txXfrm>
    </dsp:sp>
    <dsp:sp modelId="{C6EAD304-1A4A-4807-947E-3549731E5325}">
      <dsp:nvSpPr>
        <dsp:cNvPr id="0" name=""/>
        <dsp:cNvSpPr/>
      </dsp:nvSpPr>
      <dsp:spPr>
        <a:xfrm>
          <a:off x="5048387" y="2114520"/>
          <a:ext cx="186688" cy="569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444" y="0"/>
              </a:lnTo>
              <a:lnTo>
                <a:pt x="110444" y="569458"/>
              </a:lnTo>
              <a:lnTo>
                <a:pt x="186688" y="56945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26494" y="2391714"/>
        <a:ext cx="30475" cy="15071"/>
      </dsp:txXfrm>
    </dsp:sp>
    <dsp:sp modelId="{F95FC15A-C5B9-4F7B-9383-5D5F73868B8A}">
      <dsp:nvSpPr>
        <dsp:cNvPr id="0" name=""/>
        <dsp:cNvSpPr/>
      </dsp:nvSpPr>
      <dsp:spPr>
        <a:xfrm>
          <a:off x="3914992" y="1599574"/>
          <a:ext cx="1135194" cy="1029892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со стороны руководства</a:t>
          </a:r>
        </a:p>
      </dsp:txBody>
      <dsp:txXfrm>
        <a:off x="3914992" y="1599574"/>
        <a:ext cx="1135194" cy="1029892"/>
      </dsp:txXfrm>
    </dsp:sp>
    <dsp:sp modelId="{20458FEF-7058-44E3-8E8B-50034AEC3535}">
      <dsp:nvSpPr>
        <dsp:cNvPr id="0" name=""/>
        <dsp:cNvSpPr/>
      </dsp:nvSpPr>
      <dsp:spPr>
        <a:xfrm>
          <a:off x="5267475" y="2169033"/>
          <a:ext cx="1135194" cy="1029892"/>
        </a:xfrm>
        <a:prstGeom prst="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План улучшения СМК</a:t>
          </a:r>
        </a:p>
      </dsp:txBody>
      <dsp:txXfrm>
        <a:off x="5267475" y="2169033"/>
        <a:ext cx="1135194" cy="10298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878FB7-0430-4DD1-8C30-1B534E14B5E9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rgbClr val="D58987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sp:txBody>
      <dsp:txXfrm rot="5400000">
        <a:off x="-245395" y="248052"/>
        <a:ext cx="1635968" cy="1145177"/>
      </dsp:txXfrm>
    </dsp:sp>
    <dsp:sp modelId="{439FF463-CE23-4094-A12C-9ED90B98D67A}">
      <dsp:nvSpPr>
        <dsp:cNvPr id="0" name=""/>
        <dsp:cNvSpPr/>
      </dsp:nvSpPr>
      <dsp:spPr>
        <a:xfrm rot="5400000">
          <a:off x="4155419" y="-3007584"/>
          <a:ext cx="1063938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результаты мониторинга продукции и процессов;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результаты внутренних аудитов;</a:t>
          </a:r>
        </a:p>
      </dsp:txBody>
      <dsp:txXfrm rot="5400000">
        <a:off x="4155419" y="-3007584"/>
        <a:ext cx="1063938" cy="7084422"/>
      </dsp:txXfrm>
    </dsp:sp>
    <dsp:sp modelId="{D082DAB9-7A31-4191-B5A4-586BD0DB3E4B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rgbClr val="D58987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sp:txBody>
      <dsp:txXfrm rot="5400000">
        <a:off x="-245395" y="1690392"/>
        <a:ext cx="1635968" cy="1145177"/>
      </dsp:txXfrm>
    </dsp:sp>
    <dsp:sp modelId="{4EE07087-4B6F-4294-B16C-B20F31796929}">
      <dsp:nvSpPr>
        <dsp:cNvPr id="0" name=""/>
        <dsp:cNvSpPr/>
      </dsp:nvSpPr>
      <dsp:spPr>
        <a:xfrm rot="5400000">
          <a:off x="4155699" y="-156552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оценки удовлетворенности потребителей;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корректирующих и предупреждающих действий;</a:t>
          </a:r>
        </a:p>
      </dsp:txBody>
      <dsp:txXfrm rot="5400000">
        <a:off x="4155699" y="-1565524"/>
        <a:ext cx="1063379" cy="7084422"/>
      </dsp:txXfrm>
    </dsp:sp>
    <dsp:sp modelId="{D1103F13-6080-49CA-AE90-95DFAEC4E1A6}">
      <dsp:nvSpPr>
        <dsp:cNvPr id="0" name=""/>
        <dsp:cNvSpPr/>
      </dsp:nvSpPr>
      <dsp:spPr>
        <a:xfrm rot="5400000">
          <a:off x="-245395" y="3132732"/>
          <a:ext cx="1635968" cy="1145177"/>
        </a:xfrm>
        <a:prstGeom prst="chevron">
          <a:avLst/>
        </a:prstGeom>
        <a:solidFill>
          <a:srgbClr val="D58987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данных</a:t>
          </a:r>
        </a:p>
      </dsp:txBody>
      <dsp:txXfrm rot="5400000">
        <a:off x="-245395" y="3132732"/>
        <a:ext cx="1635968" cy="1145177"/>
      </dsp:txXfrm>
    </dsp:sp>
    <dsp:sp modelId="{E8E01F4E-7DBB-49A1-B45D-4F34FC87B089}">
      <dsp:nvSpPr>
        <dsp:cNvPr id="0" name=""/>
        <dsp:cNvSpPr/>
      </dsp:nvSpPr>
      <dsp:spPr>
        <a:xfrm rot="5400000">
          <a:off x="4155699" y="-12318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отчеты руководителей процессов;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анализ несоответствий.</a:t>
          </a:r>
        </a:p>
      </dsp:txBody>
      <dsp:txXfrm rot="5400000">
        <a:off x="4155699" y="-123184"/>
        <a:ext cx="1063379" cy="70844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83DF3A-AB7C-40C4-B96C-C71150CD3417}">
      <dsp:nvSpPr>
        <dsp:cNvPr id="0" name=""/>
        <dsp:cNvSpPr/>
      </dsp:nvSpPr>
      <dsp:spPr>
        <a:xfrm>
          <a:off x="1653069" y="90561"/>
          <a:ext cx="6335923" cy="9568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266700" lvl="1" indent="-180975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  <a:tabLst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ко всей системе менеджмента качества или ее части;</a:t>
          </a:r>
        </a:p>
        <a:p>
          <a:pPr marL="266700" lvl="1" indent="-180975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  <a:tabLst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к любому процессу.</a:t>
          </a:r>
        </a:p>
      </dsp:txBody>
      <dsp:txXfrm>
        <a:off x="1653069" y="90561"/>
        <a:ext cx="6335923" cy="956829"/>
      </dsp:txXfrm>
    </dsp:sp>
    <dsp:sp modelId="{43CBD444-B62C-4F36-987A-18EEDCD34C14}">
      <dsp:nvSpPr>
        <dsp:cNvPr id="0" name=""/>
        <dsp:cNvSpPr/>
      </dsp:nvSpPr>
      <dsp:spPr>
        <a:xfrm>
          <a:off x="3894" y="1884"/>
          <a:ext cx="1649175" cy="1134183"/>
        </a:xfrm>
        <a:prstGeom prst="round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применяется </a:t>
          </a:r>
        </a:p>
      </dsp:txBody>
      <dsp:txXfrm>
        <a:off x="3894" y="1884"/>
        <a:ext cx="1649175" cy="1134183"/>
      </dsp:txXfrm>
    </dsp:sp>
    <dsp:sp modelId="{02D1E577-F44D-441D-A97E-8D18C8CA8502}">
      <dsp:nvSpPr>
        <dsp:cNvPr id="0" name=""/>
        <dsp:cNvSpPr/>
      </dsp:nvSpPr>
      <dsp:spPr>
        <a:xfrm>
          <a:off x="1653069" y="1229083"/>
          <a:ext cx="6335923" cy="142802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266700" lvl="1" indent="-180975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одним работником организации при поддержке высшего руководства;</a:t>
          </a:r>
        </a:p>
        <a:p>
          <a:pPr marL="266700" lvl="1" indent="-180975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группой  при поддержке высшего руководства.</a:t>
          </a:r>
        </a:p>
      </dsp:txBody>
      <dsp:txXfrm>
        <a:off x="1653069" y="1229083"/>
        <a:ext cx="6335923" cy="1428021"/>
      </dsp:txXfrm>
    </dsp:sp>
    <dsp:sp modelId="{2CC7EEEA-3884-47DB-9DA7-655233F4A974}">
      <dsp:nvSpPr>
        <dsp:cNvPr id="0" name=""/>
        <dsp:cNvSpPr/>
      </dsp:nvSpPr>
      <dsp:spPr>
        <a:xfrm>
          <a:off x="3894" y="1437379"/>
          <a:ext cx="1649175" cy="1011430"/>
        </a:xfrm>
        <a:prstGeom prst="round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проводится</a:t>
          </a:r>
        </a:p>
      </dsp:txBody>
      <dsp:txXfrm>
        <a:off x="3894" y="1437379"/>
        <a:ext cx="1649175" cy="1011430"/>
      </dsp:txXfrm>
    </dsp:sp>
    <dsp:sp modelId="{85469BD3-F40B-4588-980B-472EA64409FA}">
      <dsp:nvSpPr>
        <dsp:cNvPr id="0" name=""/>
        <dsp:cNvSpPr/>
      </dsp:nvSpPr>
      <dsp:spPr>
        <a:xfrm>
          <a:off x="1653069" y="2750121"/>
          <a:ext cx="6335923" cy="19285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266700" lvl="1" indent="-180975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оценку  соответствия поставленным целям;</a:t>
          </a:r>
        </a:p>
        <a:p>
          <a:pPr marL="266700" lvl="1" indent="-180975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установление уровня развития (зрелости) СМК организации;</a:t>
          </a:r>
        </a:p>
        <a:p>
          <a:pPr marL="266700" lvl="1" indent="-180975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определение основных областей для улучшения.</a:t>
          </a:r>
        </a:p>
      </dsp:txBody>
      <dsp:txXfrm>
        <a:off x="1653069" y="2750121"/>
        <a:ext cx="6335923" cy="1928514"/>
      </dsp:txXfrm>
    </dsp:sp>
    <dsp:sp modelId="{6A607605-C9FE-470D-8DB9-FD8E8DA7C355}">
      <dsp:nvSpPr>
        <dsp:cNvPr id="0" name=""/>
        <dsp:cNvSpPr/>
      </dsp:nvSpPr>
      <dsp:spPr>
        <a:xfrm>
          <a:off x="3894" y="2942279"/>
          <a:ext cx="1649175" cy="1544199"/>
        </a:xfrm>
        <a:prstGeom prst="roundRect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самооценка обеспечивает</a:t>
          </a:r>
        </a:p>
      </dsp:txBody>
      <dsp:txXfrm>
        <a:off x="3894" y="2942279"/>
        <a:ext cx="1649175" cy="154419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A91B1-2E76-4C96-9569-EE68FD36381A}">
      <dsp:nvSpPr>
        <dsp:cNvPr id="0" name=""/>
        <dsp:cNvSpPr/>
      </dsp:nvSpPr>
      <dsp:spPr>
        <a:xfrm>
          <a:off x="2240618" y="2260375"/>
          <a:ext cx="1855466" cy="1855466"/>
        </a:xfrm>
        <a:prstGeom prst="ellipse">
          <a:avLst/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модели самооценки организации</a:t>
          </a:r>
        </a:p>
      </dsp:txBody>
      <dsp:txXfrm>
        <a:off x="2240618" y="2260375"/>
        <a:ext cx="1855466" cy="1855466"/>
      </dsp:txXfrm>
    </dsp:sp>
    <dsp:sp modelId="{966C564C-BA80-4105-921B-E3ED62439CC8}">
      <dsp:nvSpPr>
        <dsp:cNvPr id="0" name=""/>
        <dsp:cNvSpPr/>
      </dsp:nvSpPr>
      <dsp:spPr>
        <a:xfrm rot="12833390">
          <a:off x="960056" y="1941748"/>
          <a:ext cx="1492858" cy="52880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2289E5-4050-4158-ABAB-ACA89272F80C}">
      <dsp:nvSpPr>
        <dsp:cNvPr id="0" name=""/>
        <dsp:cNvSpPr/>
      </dsp:nvSpPr>
      <dsp:spPr>
        <a:xfrm>
          <a:off x="205520" y="1084867"/>
          <a:ext cx="1762692" cy="1410154"/>
        </a:xfrm>
        <a:prstGeom prst="roundRect">
          <a:avLst>
            <a:gd name="adj" fmla="val 10000"/>
          </a:avLst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разработаный вопросник</a:t>
          </a:r>
        </a:p>
      </dsp:txBody>
      <dsp:txXfrm>
        <a:off x="205520" y="1084867"/>
        <a:ext cx="1762692" cy="1410154"/>
      </dsp:txXfrm>
    </dsp:sp>
    <dsp:sp modelId="{62871870-9751-4BCF-AB24-CAB736EC3D6C}">
      <dsp:nvSpPr>
        <dsp:cNvPr id="0" name=""/>
        <dsp:cNvSpPr/>
      </dsp:nvSpPr>
      <dsp:spPr>
        <a:xfrm rot="16200000">
          <a:off x="2434094" y="1176245"/>
          <a:ext cx="1468514" cy="52880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B7BEA3-A740-42F2-B9CE-7C0CE20162B9}">
      <dsp:nvSpPr>
        <dsp:cNvPr id="0" name=""/>
        <dsp:cNvSpPr/>
      </dsp:nvSpPr>
      <dsp:spPr>
        <a:xfrm>
          <a:off x="2287005" y="1314"/>
          <a:ext cx="1762692" cy="1410154"/>
        </a:xfrm>
        <a:prstGeom prst="roundRect">
          <a:avLst>
            <a:gd name="adj" fmla="val 10000"/>
          </a:avLst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модели национальных и региональных премий по качеству</a:t>
          </a:r>
        </a:p>
      </dsp:txBody>
      <dsp:txXfrm>
        <a:off x="2287005" y="1314"/>
        <a:ext cx="1762692" cy="1410154"/>
      </dsp:txXfrm>
    </dsp:sp>
    <dsp:sp modelId="{E110B901-9AE3-4F51-AC69-A87DD57D9ED1}">
      <dsp:nvSpPr>
        <dsp:cNvPr id="0" name=""/>
        <dsp:cNvSpPr/>
      </dsp:nvSpPr>
      <dsp:spPr>
        <a:xfrm rot="19566610">
          <a:off x="3883788" y="1941748"/>
          <a:ext cx="1492858" cy="52880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3AF23B-AA05-4D15-A82D-F870C3A8030F}">
      <dsp:nvSpPr>
        <dsp:cNvPr id="0" name=""/>
        <dsp:cNvSpPr/>
      </dsp:nvSpPr>
      <dsp:spPr>
        <a:xfrm>
          <a:off x="4368490" y="1084867"/>
          <a:ext cx="1762692" cy="1410154"/>
        </a:xfrm>
        <a:prstGeom prst="roundRect">
          <a:avLst>
            <a:gd name="adj" fmla="val 10000"/>
          </a:avLst>
        </a:prstGeom>
        <a:solidFill>
          <a:srgbClr val="D58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методики</a:t>
          </a:r>
        </a:p>
      </dsp:txBody>
      <dsp:txXfrm>
        <a:off x="4368490" y="1084867"/>
        <a:ext cx="1762692" cy="141015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1F9EFC-D593-4085-9139-0797DCF75D8F}">
      <dsp:nvSpPr>
        <dsp:cNvPr id="0" name=""/>
        <dsp:cNvSpPr/>
      </dsp:nvSpPr>
      <dsp:spPr>
        <a:xfrm>
          <a:off x="0" y="2242964"/>
          <a:ext cx="1972298" cy="15240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FF"/>
            </a:gs>
            <a:gs pos="50000">
              <a:srgbClr val="0099FF"/>
            </a:gs>
            <a:gs pos="100000">
              <a:srgbClr val="0000FF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Критерии</a:t>
          </a:r>
          <a:endParaRPr lang="ru-RU" sz="2400" b="1" kern="1200" dirty="0"/>
        </a:p>
      </dsp:txBody>
      <dsp:txXfrm>
        <a:off x="0" y="2242964"/>
        <a:ext cx="1972298" cy="1524072"/>
      </dsp:txXfrm>
    </dsp:sp>
    <dsp:sp modelId="{C0EAD4A4-B6C2-49DE-A696-F8CC25909C94}">
      <dsp:nvSpPr>
        <dsp:cNvPr id="0" name=""/>
        <dsp:cNvSpPr/>
      </dsp:nvSpPr>
      <dsp:spPr>
        <a:xfrm rot="13685980">
          <a:off x="364490" y="2285857"/>
          <a:ext cx="1928016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928016" y="1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3685980">
        <a:off x="1280298" y="2239281"/>
        <a:ext cx="96400" cy="96400"/>
      </dsp:txXfrm>
    </dsp:sp>
    <dsp:sp modelId="{169C1583-4CB2-4A5A-8FF2-C42CB1EA236A}">
      <dsp:nvSpPr>
        <dsp:cNvPr id="0" name=""/>
        <dsp:cNvSpPr/>
      </dsp:nvSpPr>
      <dsp:spPr>
        <a:xfrm>
          <a:off x="684698" y="1008112"/>
          <a:ext cx="2029784" cy="11236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60066"/>
            </a:gs>
            <a:gs pos="50000">
              <a:srgbClr val="C35855"/>
            </a:gs>
            <a:gs pos="100000">
              <a:srgbClr val="660066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Критерии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«Возможности»</a:t>
          </a:r>
          <a:endParaRPr lang="ru-RU" sz="1600" b="1" kern="1200" dirty="0"/>
        </a:p>
      </dsp:txBody>
      <dsp:txXfrm>
        <a:off x="684698" y="1008112"/>
        <a:ext cx="2029784" cy="1123699"/>
      </dsp:txXfrm>
    </dsp:sp>
    <dsp:sp modelId="{477F7016-B713-41D4-8081-84B29BFB9A3C}">
      <dsp:nvSpPr>
        <dsp:cNvPr id="0" name=""/>
        <dsp:cNvSpPr/>
      </dsp:nvSpPr>
      <dsp:spPr>
        <a:xfrm rot="19268106">
          <a:off x="2508945" y="985737"/>
          <a:ext cx="1856937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856937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9268106">
        <a:off x="3390990" y="940938"/>
        <a:ext cx="92846" cy="92846"/>
      </dsp:txXfrm>
    </dsp:sp>
    <dsp:sp modelId="{6247E497-6E65-4354-BA0F-32BB57721D3A}">
      <dsp:nvSpPr>
        <dsp:cNvPr id="0" name=""/>
        <dsp:cNvSpPr/>
      </dsp:nvSpPr>
      <dsp:spPr>
        <a:xfrm>
          <a:off x="4160345" y="35221"/>
          <a:ext cx="2104894" cy="73907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Лидирующая роль руководства (5)</a:t>
          </a:r>
          <a:endParaRPr lang="ru-RU" sz="1400" b="1" kern="1200" dirty="0"/>
        </a:p>
      </dsp:txBody>
      <dsp:txXfrm>
        <a:off x="4160345" y="35221"/>
        <a:ext cx="2104894" cy="739077"/>
      </dsp:txXfrm>
    </dsp:sp>
    <dsp:sp modelId="{9F9A31AC-BFE8-4FFA-A46D-BEE401194CF7}">
      <dsp:nvSpPr>
        <dsp:cNvPr id="0" name=""/>
        <dsp:cNvSpPr/>
      </dsp:nvSpPr>
      <dsp:spPr>
        <a:xfrm rot="20988744">
          <a:off x="2694397" y="1343015"/>
          <a:ext cx="2547867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2547867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20988744">
        <a:off x="3904635" y="1280942"/>
        <a:ext cx="127393" cy="127393"/>
      </dsp:txXfrm>
    </dsp:sp>
    <dsp:sp modelId="{FA18158A-5C8C-47BD-AE35-7D5CC3EFF2E8}">
      <dsp:nvSpPr>
        <dsp:cNvPr id="0" name=""/>
        <dsp:cNvSpPr/>
      </dsp:nvSpPr>
      <dsp:spPr>
        <a:xfrm>
          <a:off x="5222180" y="792088"/>
          <a:ext cx="3804949" cy="65445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Политика и стратегия (2) </a:t>
          </a:r>
          <a:endParaRPr lang="ru-RU" sz="1400" b="1" kern="1200" dirty="0"/>
        </a:p>
      </dsp:txBody>
      <dsp:txXfrm>
        <a:off x="5222180" y="792088"/>
        <a:ext cx="3804949" cy="654456"/>
      </dsp:txXfrm>
    </dsp:sp>
    <dsp:sp modelId="{99C34165-22CE-4B82-A658-2B482368AEB3}">
      <dsp:nvSpPr>
        <dsp:cNvPr id="0" name=""/>
        <dsp:cNvSpPr/>
      </dsp:nvSpPr>
      <dsp:spPr>
        <a:xfrm rot="950547">
          <a:off x="2639554" y="2106849"/>
          <a:ext cx="3945238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3945238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950547">
        <a:off x="4513543" y="2009843"/>
        <a:ext cx="197261" cy="197261"/>
      </dsp:txXfrm>
    </dsp:sp>
    <dsp:sp modelId="{F26AA20F-3BE9-481D-A062-E99F62913411}">
      <dsp:nvSpPr>
        <dsp:cNvPr id="0" name=""/>
        <dsp:cNvSpPr/>
      </dsp:nvSpPr>
      <dsp:spPr>
        <a:xfrm>
          <a:off x="6509865" y="2304257"/>
          <a:ext cx="2390775" cy="68545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Ресурсы и партнёры (5)</a:t>
          </a:r>
          <a:endParaRPr lang="ru-RU" sz="1400" b="1" kern="1200" dirty="0"/>
        </a:p>
      </dsp:txBody>
      <dsp:txXfrm>
        <a:off x="6509865" y="2304257"/>
        <a:ext cx="2390775" cy="685457"/>
      </dsp:txXfrm>
    </dsp:sp>
    <dsp:sp modelId="{97CD34B5-EA0F-4256-9691-A4D2E5B5FB7D}">
      <dsp:nvSpPr>
        <dsp:cNvPr id="0" name=""/>
        <dsp:cNvSpPr/>
      </dsp:nvSpPr>
      <dsp:spPr>
        <a:xfrm rot="306302">
          <a:off x="2710102" y="1666597"/>
          <a:ext cx="2208529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2208529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306302">
        <a:off x="3759154" y="1613008"/>
        <a:ext cx="110426" cy="110426"/>
      </dsp:txXfrm>
    </dsp:sp>
    <dsp:sp modelId="{33D069D4-BEF2-4A74-B789-1D492DF1328B}">
      <dsp:nvSpPr>
        <dsp:cNvPr id="0" name=""/>
        <dsp:cNvSpPr/>
      </dsp:nvSpPr>
      <dsp:spPr>
        <a:xfrm>
          <a:off x="4914251" y="1445518"/>
          <a:ext cx="1865441" cy="64192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Менеджмент персонала (5)</a:t>
          </a:r>
          <a:endParaRPr lang="ru-RU" sz="1400" b="1" kern="1200" dirty="0"/>
        </a:p>
      </dsp:txBody>
      <dsp:txXfrm>
        <a:off x="4914251" y="1445518"/>
        <a:ext cx="1865441" cy="641925"/>
      </dsp:txXfrm>
    </dsp:sp>
    <dsp:sp modelId="{3E252B81-877B-49DB-81C3-BA99D58925EC}">
      <dsp:nvSpPr>
        <dsp:cNvPr id="0" name=""/>
        <dsp:cNvSpPr/>
      </dsp:nvSpPr>
      <dsp:spPr>
        <a:xfrm rot="2382240">
          <a:off x="2516512" y="2116659"/>
          <a:ext cx="1716664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716664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2382240">
        <a:off x="3331928" y="2075367"/>
        <a:ext cx="85833" cy="85833"/>
      </dsp:txXfrm>
    </dsp:sp>
    <dsp:sp modelId="{A078B448-CF0C-4ED5-8ADE-131877DBD705}">
      <dsp:nvSpPr>
        <dsp:cNvPr id="0" name=""/>
        <dsp:cNvSpPr/>
      </dsp:nvSpPr>
      <dsp:spPr>
        <a:xfrm>
          <a:off x="4035207" y="2324560"/>
          <a:ext cx="1619134" cy="68408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A0"/>
            </a:gs>
            <a:gs pos="50000">
              <a:srgbClr val="FF3399"/>
            </a:gs>
            <a:gs pos="100000">
              <a:srgbClr val="954ECA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Менеджмент процессов (20)</a:t>
          </a:r>
          <a:endParaRPr lang="ru-RU" sz="1400" b="1" kern="1200" dirty="0"/>
        </a:p>
      </dsp:txBody>
      <dsp:txXfrm>
        <a:off x="4035207" y="2324560"/>
        <a:ext cx="1619134" cy="684089"/>
      </dsp:txXfrm>
    </dsp:sp>
    <dsp:sp modelId="{BC540EBF-DFAA-4660-90CD-A279D47FC12A}">
      <dsp:nvSpPr>
        <dsp:cNvPr id="0" name=""/>
        <dsp:cNvSpPr/>
      </dsp:nvSpPr>
      <dsp:spPr>
        <a:xfrm rot="8051661">
          <a:off x="493793" y="3628006"/>
          <a:ext cx="1742395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742395" y="1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8051661">
        <a:off x="1321431" y="3586071"/>
        <a:ext cx="87119" cy="87119"/>
      </dsp:txXfrm>
    </dsp:sp>
    <dsp:sp modelId="{DA526D61-4ABA-4A75-90F7-AC4AFAAEDD07}">
      <dsp:nvSpPr>
        <dsp:cNvPr id="0" name=""/>
        <dsp:cNvSpPr/>
      </dsp:nvSpPr>
      <dsp:spPr>
        <a:xfrm>
          <a:off x="757684" y="3240359"/>
          <a:ext cx="1945194" cy="202780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A4C00"/>
            </a:gs>
            <a:gs pos="50000">
              <a:srgbClr val="7FAC00"/>
            </a:gs>
            <a:gs pos="100000">
              <a:srgbClr val="3A4C00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Критерии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«Результаты»</a:t>
          </a:r>
        </a:p>
      </dsp:txBody>
      <dsp:txXfrm>
        <a:off x="757684" y="3240359"/>
        <a:ext cx="1945194" cy="2027805"/>
      </dsp:txXfrm>
    </dsp:sp>
    <dsp:sp modelId="{96F17CF7-03E5-4654-869B-82B73908E812}">
      <dsp:nvSpPr>
        <dsp:cNvPr id="0" name=""/>
        <dsp:cNvSpPr/>
      </dsp:nvSpPr>
      <dsp:spPr>
        <a:xfrm rot="20310682">
          <a:off x="2658420" y="4018344"/>
          <a:ext cx="1279183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279183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310682">
        <a:off x="3266033" y="3987989"/>
        <a:ext cx="63959" cy="63959"/>
      </dsp:txXfrm>
    </dsp:sp>
    <dsp:sp modelId="{95262029-FD19-4990-A9AC-0C3908671F72}">
      <dsp:nvSpPr>
        <dsp:cNvPr id="0" name=""/>
        <dsp:cNvSpPr/>
      </dsp:nvSpPr>
      <dsp:spPr>
        <a:xfrm>
          <a:off x="3893146" y="3467313"/>
          <a:ext cx="2288798" cy="63672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Удовлетворенность потребителей (2) </a:t>
          </a:r>
          <a:endParaRPr lang="ru-RU" sz="1400" b="1" kern="1200" dirty="0"/>
        </a:p>
      </dsp:txBody>
      <dsp:txXfrm>
        <a:off x="3893146" y="3467313"/>
        <a:ext cx="2288798" cy="636725"/>
      </dsp:txXfrm>
    </dsp:sp>
    <dsp:sp modelId="{141B6CE8-DBEA-4FFA-96B8-352B11C1BDF5}">
      <dsp:nvSpPr>
        <dsp:cNvPr id="0" name=""/>
        <dsp:cNvSpPr/>
      </dsp:nvSpPr>
      <dsp:spPr>
        <a:xfrm rot="221066">
          <a:off x="2699552" y="4356057"/>
          <a:ext cx="3218717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3218717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221066">
        <a:off x="4228443" y="4277213"/>
        <a:ext cx="160935" cy="160935"/>
      </dsp:txXfrm>
    </dsp:sp>
    <dsp:sp modelId="{CA40A3E0-2252-4A02-9A8E-41EE0353C5EB}">
      <dsp:nvSpPr>
        <dsp:cNvPr id="0" name=""/>
        <dsp:cNvSpPr/>
      </dsp:nvSpPr>
      <dsp:spPr>
        <a:xfrm>
          <a:off x="5914943" y="4170547"/>
          <a:ext cx="2322278" cy="58110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Удовлетворенность персонала (2)</a:t>
          </a:r>
          <a:endParaRPr lang="ru-RU" sz="1400" b="1" kern="1200" dirty="0"/>
        </a:p>
      </dsp:txBody>
      <dsp:txXfrm>
        <a:off x="5914943" y="4170547"/>
        <a:ext cx="2322278" cy="581107"/>
      </dsp:txXfrm>
    </dsp:sp>
    <dsp:sp modelId="{F9FB5D77-462F-4273-940C-9F30CDEFAE2A}">
      <dsp:nvSpPr>
        <dsp:cNvPr id="0" name=""/>
        <dsp:cNvSpPr/>
      </dsp:nvSpPr>
      <dsp:spPr>
        <a:xfrm rot="1185330">
          <a:off x="2613436" y="4766295"/>
          <a:ext cx="3039331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3039331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185330">
        <a:off x="4057119" y="4691936"/>
        <a:ext cx="151966" cy="151966"/>
      </dsp:txXfrm>
    </dsp:sp>
    <dsp:sp modelId="{2A292A48-93B5-4008-B85F-4AC5441954B8}">
      <dsp:nvSpPr>
        <dsp:cNvPr id="0" name=""/>
        <dsp:cNvSpPr/>
      </dsp:nvSpPr>
      <dsp:spPr>
        <a:xfrm>
          <a:off x="5563325" y="4961683"/>
          <a:ext cx="2314032" cy="63978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Результаты  деятельности (3)</a:t>
          </a:r>
          <a:endParaRPr lang="ru-RU" sz="1400" b="1" kern="1200" dirty="0"/>
        </a:p>
      </dsp:txBody>
      <dsp:txXfrm>
        <a:off x="5563325" y="4961683"/>
        <a:ext cx="2314032" cy="639788"/>
      </dsp:txXfrm>
    </dsp:sp>
    <dsp:sp modelId="{126482CF-7981-42EF-9B83-92448B2ED7D3}">
      <dsp:nvSpPr>
        <dsp:cNvPr id="0" name=""/>
        <dsp:cNvSpPr/>
      </dsp:nvSpPr>
      <dsp:spPr>
        <a:xfrm rot="3670840">
          <a:off x="2299548" y="4934895"/>
          <a:ext cx="1557409" cy="3248"/>
        </a:xfrm>
        <a:custGeom>
          <a:avLst/>
          <a:gdLst/>
          <a:ahLst/>
          <a:cxnLst/>
          <a:rect l="0" t="0" r="0" b="0"/>
          <a:pathLst>
            <a:path>
              <a:moveTo>
                <a:pt x="0" y="1624"/>
              </a:moveTo>
              <a:lnTo>
                <a:pt x="1557409" y="16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670840">
        <a:off x="3039317" y="4897584"/>
        <a:ext cx="77870" cy="77870"/>
      </dsp:txXfrm>
    </dsp:sp>
    <dsp:sp modelId="{3BF4290E-9D36-4E08-945B-B12C06762AA8}">
      <dsp:nvSpPr>
        <dsp:cNvPr id="0" name=""/>
        <dsp:cNvSpPr/>
      </dsp:nvSpPr>
      <dsp:spPr>
        <a:xfrm>
          <a:off x="3453626" y="5313301"/>
          <a:ext cx="1927911" cy="61095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420D"/>
            </a:gs>
            <a:gs pos="50000">
              <a:srgbClr val="0A7617"/>
            </a:gs>
            <a:gs pos="100000">
              <a:srgbClr val="074D0F"/>
            </a:gs>
          </a:gsLst>
          <a:lin ang="27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Влияние на общество (2)</a:t>
          </a:r>
          <a:endParaRPr lang="ru-RU" sz="1400" b="1" kern="1200" dirty="0"/>
        </a:p>
      </dsp:txBody>
      <dsp:txXfrm>
        <a:off x="3453626" y="5313301"/>
        <a:ext cx="1927911" cy="61095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4FA025-CCEC-4498-81EF-E49E0231059D}">
      <dsp:nvSpPr>
        <dsp:cNvPr id="0" name=""/>
        <dsp:cNvSpPr/>
      </dsp:nvSpPr>
      <dsp:spPr>
        <a:xfrm>
          <a:off x="-115349" y="0"/>
          <a:ext cx="8351451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6D7048-1E72-4BE5-A326-781A1757D4CC}">
      <dsp:nvSpPr>
        <dsp:cNvPr id="0" name=""/>
        <dsp:cNvSpPr/>
      </dsp:nvSpPr>
      <dsp:spPr>
        <a:xfrm>
          <a:off x="1031666" y="3136512"/>
          <a:ext cx="166555" cy="16655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76AC94-916C-443C-B1B6-F59F3816021B}">
      <dsp:nvSpPr>
        <dsp:cNvPr id="0" name=""/>
        <dsp:cNvSpPr/>
      </dsp:nvSpPr>
      <dsp:spPr>
        <a:xfrm>
          <a:off x="940369" y="3633961"/>
          <a:ext cx="2222345" cy="700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 Нет формализованного подхода</a:t>
          </a:r>
          <a:br>
            <a:rPr lang="ru-RU" sz="1800" kern="1200">
              <a:latin typeface="Times New Roman" pitchFamily="18" charset="0"/>
              <a:cs typeface="Times New Roman" pitchFamily="18" charset="0"/>
            </a:rPr>
          </a:b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>
        <a:off x="940369" y="3633961"/>
        <a:ext cx="2222345" cy="700877"/>
      </dsp:txXfrm>
    </dsp:sp>
    <dsp:sp modelId="{96EDB013-7D11-4C8D-9C23-C1F4983C4664}">
      <dsp:nvSpPr>
        <dsp:cNvPr id="0" name=""/>
        <dsp:cNvSpPr/>
      </dsp:nvSpPr>
      <dsp:spPr>
        <a:xfrm>
          <a:off x="2094879" y="2378005"/>
          <a:ext cx="260695" cy="26069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320BEE-99A0-4F49-A393-08AFB6F717BF}">
      <dsp:nvSpPr>
        <dsp:cNvPr id="0" name=""/>
        <dsp:cNvSpPr/>
      </dsp:nvSpPr>
      <dsp:spPr>
        <a:xfrm>
          <a:off x="110450" y="1659738"/>
          <a:ext cx="2683738" cy="68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3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Подход, основанный на реакции на проблемы</a:t>
          </a:r>
        </a:p>
      </dsp:txBody>
      <dsp:txXfrm>
        <a:off x="110450" y="1659738"/>
        <a:ext cx="2683738" cy="684061"/>
      </dsp:txXfrm>
    </dsp:sp>
    <dsp:sp modelId="{F398DBE6-C041-4E4B-8757-5D03CD58BDB9}">
      <dsp:nvSpPr>
        <dsp:cNvPr id="0" name=""/>
        <dsp:cNvSpPr/>
      </dsp:nvSpPr>
      <dsp:spPr>
        <a:xfrm>
          <a:off x="3213115" y="1808574"/>
          <a:ext cx="347593" cy="347593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611D52-AA94-4CD6-B321-A1DC1A214FAE}">
      <dsp:nvSpPr>
        <dsp:cNvPr id="0" name=""/>
        <dsp:cNvSpPr/>
      </dsp:nvSpPr>
      <dsp:spPr>
        <a:xfrm>
          <a:off x="3017823" y="2501506"/>
          <a:ext cx="2294202" cy="87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8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Устоявшийся формализованный системный подход</a:t>
          </a:r>
        </a:p>
      </dsp:txBody>
      <dsp:txXfrm>
        <a:off x="3017823" y="2501506"/>
        <a:ext cx="2294202" cy="873291"/>
      </dsp:txXfrm>
    </dsp:sp>
    <dsp:sp modelId="{D8FBFDFD-C700-445B-8513-575CDD7A862A}">
      <dsp:nvSpPr>
        <dsp:cNvPr id="0" name=""/>
        <dsp:cNvSpPr/>
      </dsp:nvSpPr>
      <dsp:spPr>
        <a:xfrm>
          <a:off x="4560042" y="1269080"/>
          <a:ext cx="448975" cy="44897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E88D43-6A24-466A-8DAA-B8C10D708363}">
      <dsp:nvSpPr>
        <dsp:cNvPr id="0" name=""/>
        <dsp:cNvSpPr/>
      </dsp:nvSpPr>
      <dsp:spPr>
        <a:xfrm>
          <a:off x="3114783" y="176249"/>
          <a:ext cx="2733898" cy="957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90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Акцент на постоянное улучшение</a:t>
          </a:r>
        </a:p>
      </dsp:txBody>
      <dsp:txXfrm>
        <a:off x="3114783" y="176249"/>
        <a:ext cx="2733898" cy="957963"/>
      </dsp:txXfrm>
    </dsp:sp>
    <dsp:sp modelId="{E4B85DCE-D1A1-4929-9D30-4A900A3E16AA}">
      <dsp:nvSpPr>
        <dsp:cNvPr id="0" name=""/>
        <dsp:cNvSpPr/>
      </dsp:nvSpPr>
      <dsp:spPr>
        <a:xfrm>
          <a:off x="5946797" y="908813"/>
          <a:ext cx="572081" cy="572081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2F0EB3-F948-48FE-9659-A31B1F69B160}">
      <dsp:nvSpPr>
        <dsp:cNvPr id="0" name=""/>
        <dsp:cNvSpPr/>
      </dsp:nvSpPr>
      <dsp:spPr>
        <a:xfrm>
          <a:off x="5536462" y="2240622"/>
          <a:ext cx="2775914" cy="960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13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Лучшие показатели в классе деятельности</a:t>
          </a:r>
        </a:p>
      </dsp:txBody>
      <dsp:txXfrm>
        <a:off x="5536462" y="2240622"/>
        <a:ext cx="2775914" cy="96035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FD5123-F4A3-48E4-9E36-136EBE8352D2}">
      <dsp:nvSpPr>
        <dsp:cNvPr id="0" name=""/>
        <dsp:cNvSpPr/>
      </dsp:nvSpPr>
      <dsp:spPr>
        <a:xfrm>
          <a:off x="0" y="11418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степень удовлетворенности требований потребителей и заинтересованных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сторон;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1418"/>
        <a:ext cx="6624736" cy="411659"/>
      </dsp:txXfrm>
    </dsp:sp>
    <dsp:sp modelId="{541AF01D-EC7A-472F-BD52-95EFEDD361F5}">
      <dsp:nvSpPr>
        <dsp:cNvPr id="0" name=""/>
        <dsp:cNvSpPr/>
      </dsp:nvSpPr>
      <dsp:spPr>
        <a:xfrm>
          <a:off x="0" y="474917"/>
          <a:ext cx="6624736" cy="4220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>
              <a:latin typeface="Times New Roman" pitchFamily="18" charset="0"/>
              <a:cs typeface="Times New Roman" pitchFamily="18" charset="0"/>
            </a:rPr>
            <a:t>степень достижения поставленных целей;</a:t>
          </a:r>
        </a:p>
      </dsp:txBody>
      <dsp:txXfrm>
        <a:off x="0" y="474917"/>
        <a:ext cx="6624736" cy="422095"/>
      </dsp:txXfrm>
    </dsp:sp>
    <dsp:sp modelId="{A1F2627E-5F93-4347-8E14-F77173CC06BE}">
      <dsp:nvSpPr>
        <dsp:cNvPr id="0" name=""/>
        <dsp:cNvSpPr/>
      </dsp:nvSpPr>
      <dsp:spPr>
        <a:xfrm>
          <a:off x="0" y="948852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>
              <a:latin typeface="Times New Roman" pitchFamily="18" charset="0"/>
              <a:cs typeface="Times New Roman" pitchFamily="18" charset="0"/>
            </a:rPr>
            <a:t>оценка затрат,  связанных с достижением цели в области качества;</a:t>
          </a:r>
        </a:p>
      </dsp:txBody>
      <dsp:txXfrm>
        <a:off x="0" y="948852"/>
        <a:ext cx="6624736" cy="411659"/>
      </dsp:txXfrm>
    </dsp:sp>
    <dsp:sp modelId="{D9E4B2F1-2819-4B28-8760-D232B11981E2}">
      <dsp:nvSpPr>
        <dsp:cNvPr id="0" name=""/>
        <dsp:cNvSpPr/>
      </dsp:nvSpPr>
      <dsp:spPr>
        <a:xfrm>
          <a:off x="0" y="1412352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результаты работы (количественные и качественные характеристики продукции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);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412352"/>
        <a:ext cx="6624736" cy="411659"/>
      </dsp:txXfrm>
    </dsp:sp>
    <dsp:sp modelId="{07A55A95-2186-4D75-8A76-A3F09B21B8CC}">
      <dsp:nvSpPr>
        <dsp:cNvPr id="0" name=""/>
        <dsp:cNvSpPr/>
      </dsp:nvSpPr>
      <dsp:spPr>
        <a:xfrm>
          <a:off x="0" y="1875852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>
              <a:latin typeface="Times New Roman" pitchFamily="18" charset="0"/>
              <a:cs typeface="Times New Roman" pitchFamily="18" charset="0"/>
            </a:rPr>
            <a:t>ресурсы необходимые для достижения поставленных целей;</a:t>
          </a:r>
        </a:p>
      </dsp:txBody>
      <dsp:txXfrm>
        <a:off x="0" y="1875852"/>
        <a:ext cx="6624736" cy="411659"/>
      </dsp:txXfrm>
    </dsp:sp>
    <dsp:sp modelId="{D0EF7BDF-9653-4454-9876-EC579BEAF778}">
      <dsp:nvSpPr>
        <dsp:cNvPr id="0" name=""/>
        <dsp:cNvSpPr/>
      </dsp:nvSpPr>
      <dsp:spPr>
        <a:xfrm>
          <a:off x="0" y="2339352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>
              <a:latin typeface="Times New Roman" pitchFamily="18" charset="0"/>
              <a:cs typeface="Times New Roman" pitchFamily="18" charset="0"/>
            </a:rPr>
            <a:t>сравнение  деятельности лицея с  достижениями других ОУ;</a:t>
          </a:r>
        </a:p>
      </dsp:txBody>
      <dsp:txXfrm>
        <a:off x="0" y="2339352"/>
        <a:ext cx="6624736" cy="411659"/>
      </dsp:txXfrm>
    </dsp:sp>
    <dsp:sp modelId="{CD1A993E-1FD9-4945-9990-EB4A8FB25E8F}">
      <dsp:nvSpPr>
        <dsp:cNvPr id="0" name=""/>
        <dsp:cNvSpPr/>
      </dsp:nvSpPr>
      <dsp:spPr>
        <a:xfrm>
          <a:off x="0" y="2802852"/>
          <a:ext cx="6624736" cy="4116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причины несоответствий, выявленные в процессе мониторинга и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измерений;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802852"/>
        <a:ext cx="6624736" cy="411659"/>
      </dsp:txXfrm>
    </dsp:sp>
    <dsp:sp modelId="{C83EA41A-CBFE-4E34-BE9B-1827977D9B40}">
      <dsp:nvSpPr>
        <dsp:cNvPr id="0" name=""/>
        <dsp:cNvSpPr/>
      </dsp:nvSpPr>
      <dsp:spPr>
        <a:xfrm>
          <a:off x="0" y="3266351"/>
          <a:ext cx="6624736" cy="526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Times New Roman" pitchFamily="18" charset="0"/>
              <a:cs typeface="Times New Roman" pitchFamily="18" charset="0"/>
            </a:rPr>
            <a:t>мониторинг  процессов СМК (целевые значения показателей основных и вспомогательных процессов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66351"/>
        <a:ext cx="6624736" cy="5265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7A4A92-5CE5-428E-B51D-30B22461AE27}">
      <dsp:nvSpPr>
        <dsp:cNvPr id="0" name=""/>
        <dsp:cNvSpPr/>
      </dsp:nvSpPr>
      <dsp:spPr>
        <a:xfrm rot="5400000">
          <a:off x="-178945" y="181717"/>
          <a:ext cx="814490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178945" y="181717"/>
        <a:ext cx="814490" cy="456600"/>
      </dsp:txXfrm>
    </dsp:sp>
    <dsp:sp modelId="{1B3524F7-F9DE-4E52-BEAB-0636B6892E78}">
      <dsp:nvSpPr>
        <dsp:cNvPr id="0" name=""/>
        <dsp:cNvSpPr/>
      </dsp:nvSpPr>
      <dsp:spPr>
        <a:xfrm rot="5400000">
          <a:off x="3888026" y="-3400267"/>
          <a:ext cx="529418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анализ и оценку существующего положения для идентификации областей, подлежащих улучшению;</a:t>
          </a:r>
        </a:p>
      </dsp:txBody>
      <dsp:txXfrm rot="5400000">
        <a:off x="3888026" y="-3400267"/>
        <a:ext cx="529418" cy="7392270"/>
      </dsp:txXfrm>
    </dsp:sp>
    <dsp:sp modelId="{6B382819-CE86-44B8-9476-E51A2DA83BEA}">
      <dsp:nvSpPr>
        <dsp:cNvPr id="0" name=""/>
        <dsp:cNvSpPr/>
      </dsp:nvSpPr>
      <dsp:spPr>
        <a:xfrm rot="5400000">
          <a:off x="-97842" y="834231"/>
          <a:ext cx="652286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97842" y="834231"/>
        <a:ext cx="652286" cy="456600"/>
      </dsp:txXfrm>
    </dsp:sp>
    <dsp:sp modelId="{4348EE69-92F4-44B6-9E6C-72DE9C2C0A24}">
      <dsp:nvSpPr>
        <dsp:cNvPr id="0" name=""/>
        <dsp:cNvSpPr/>
      </dsp:nvSpPr>
      <dsp:spPr>
        <a:xfrm rot="5400000">
          <a:off x="3940742" y="-2747753"/>
          <a:ext cx="423986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установление целей улучшения;</a:t>
          </a:r>
        </a:p>
      </dsp:txBody>
      <dsp:txXfrm rot="5400000">
        <a:off x="3940742" y="-2747753"/>
        <a:ext cx="423986" cy="7392270"/>
      </dsp:txXfrm>
    </dsp:sp>
    <dsp:sp modelId="{9CD47CB5-B13D-4342-8ECD-0FBEF8D3D286}">
      <dsp:nvSpPr>
        <dsp:cNvPr id="0" name=""/>
        <dsp:cNvSpPr/>
      </dsp:nvSpPr>
      <dsp:spPr>
        <a:xfrm rot="5400000">
          <a:off x="-97842" y="1405643"/>
          <a:ext cx="652286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97842" y="1405643"/>
        <a:ext cx="652286" cy="456600"/>
      </dsp:txXfrm>
    </dsp:sp>
    <dsp:sp modelId="{DC924352-A162-40D1-A807-B2554BBFB04A}">
      <dsp:nvSpPr>
        <dsp:cNvPr id="0" name=""/>
        <dsp:cNvSpPr/>
      </dsp:nvSpPr>
      <dsp:spPr>
        <a:xfrm rot="5400000">
          <a:off x="3940742" y="-2176341"/>
          <a:ext cx="423986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поиск возможных решений для достижения целей;</a:t>
          </a:r>
        </a:p>
      </dsp:txBody>
      <dsp:txXfrm rot="5400000">
        <a:off x="3940742" y="-2176341"/>
        <a:ext cx="423986" cy="7392270"/>
      </dsp:txXfrm>
    </dsp:sp>
    <dsp:sp modelId="{61CED176-C86E-48E4-BC48-37C03AC59B81}">
      <dsp:nvSpPr>
        <dsp:cNvPr id="0" name=""/>
        <dsp:cNvSpPr/>
      </dsp:nvSpPr>
      <dsp:spPr>
        <a:xfrm rot="5400000">
          <a:off x="-97842" y="1977055"/>
          <a:ext cx="652286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-97842" y="1977055"/>
        <a:ext cx="652286" cy="456600"/>
      </dsp:txXfrm>
    </dsp:sp>
    <dsp:sp modelId="{4000ED7D-9D37-40CE-92A6-DB67D44AF664}">
      <dsp:nvSpPr>
        <dsp:cNvPr id="0" name=""/>
        <dsp:cNvSpPr/>
      </dsp:nvSpPr>
      <dsp:spPr>
        <a:xfrm rot="5400000">
          <a:off x="3940742" y="-1604929"/>
          <a:ext cx="423986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оценивание и выбор таких решений;</a:t>
          </a:r>
        </a:p>
      </dsp:txBody>
      <dsp:txXfrm rot="5400000">
        <a:off x="3940742" y="-1604929"/>
        <a:ext cx="423986" cy="7392270"/>
      </dsp:txXfrm>
    </dsp:sp>
    <dsp:sp modelId="{9F7CA511-9216-493A-9A06-99E980319A99}">
      <dsp:nvSpPr>
        <dsp:cNvPr id="0" name=""/>
        <dsp:cNvSpPr/>
      </dsp:nvSpPr>
      <dsp:spPr>
        <a:xfrm rot="5400000">
          <a:off x="-97842" y="2548467"/>
          <a:ext cx="652286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-97842" y="2548467"/>
        <a:ext cx="652286" cy="456600"/>
      </dsp:txXfrm>
    </dsp:sp>
    <dsp:sp modelId="{40578587-0F57-4259-9E8D-B0B011E922B4}">
      <dsp:nvSpPr>
        <dsp:cNvPr id="0" name=""/>
        <dsp:cNvSpPr/>
      </dsp:nvSpPr>
      <dsp:spPr>
        <a:xfrm rot="5400000">
          <a:off x="3940742" y="-1033518"/>
          <a:ext cx="423986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выполнение выбранных решений,</a:t>
          </a:r>
        </a:p>
      </dsp:txBody>
      <dsp:txXfrm rot="5400000">
        <a:off x="3940742" y="-1033518"/>
        <a:ext cx="423986" cy="7392270"/>
      </dsp:txXfrm>
    </dsp:sp>
    <dsp:sp modelId="{2285A674-A29D-47AA-8622-77210D569B61}">
      <dsp:nvSpPr>
        <dsp:cNvPr id="0" name=""/>
        <dsp:cNvSpPr/>
      </dsp:nvSpPr>
      <dsp:spPr>
        <a:xfrm rot="5400000">
          <a:off x="-133829" y="3155865"/>
          <a:ext cx="724259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-133829" y="3155865"/>
        <a:ext cx="724259" cy="456600"/>
      </dsp:txXfrm>
    </dsp:sp>
    <dsp:sp modelId="{7B5AF3BE-BDC8-4D6E-AFCE-E19F4D1C10E6}">
      <dsp:nvSpPr>
        <dsp:cNvPr id="0" name=""/>
        <dsp:cNvSpPr/>
      </dsp:nvSpPr>
      <dsp:spPr>
        <a:xfrm rot="5400000">
          <a:off x="3917351" y="-426119"/>
          <a:ext cx="470768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>
              <a:latin typeface="Times New Roman" pitchFamily="18" charset="0"/>
              <a:cs typeface="Times New Roman" pitchFamily="18" charset="0"/>
            </a:rPr>
            <a:t>измерение,   проверку,   анализ   и   оценку   результатов   выполнения   чтобы   определить, достигнуты ли цели;</a:t>
          </a:r>
        </a:p>
      </dsp:txBody>
      <dsp:txXfrm rot="5400000">
        <a:off x="3917351" y="-426119"/>
        <a:ext cx="470768" cy="7392270"/>
      </dsp:txXfrm>
    </dsp:sp>
    <dsp:sp modelId="{EB29425A-B0DF-4F39-908C-EF135C4B5575}">
      <dsp:nvSpPr>
        <dsp:cNvPr id="0" name=""/>
        <dsp:cNvSpPr/>
      </dsp:nvSpPr>
      <dsp:spPr>
        <a:xfrm rot="5400000">
          <a:off x="-97842" y="3763264"/>
          <a:ext cx="652286" cy="45660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-97842" y="3763264"/>
        <a:ext cx="652286" cy="456600"/>
      </dsp:txXfrm>
    </dsp:sp>
    <dsp:sp modelId="{C2B8B5A3-5885-44BC-A407-BA7A93477EEA}">
      <dsp:nvSpPr>
        <dsp:cNvPr id="0" name=""/>
        <dsp:cNvSpPr/>
      </dsp:nvSpPr>
      <dsp:spPr>
        <a:xfrm rot="5400000">
          <a:off x="3940742" y="181279"/>
          <a:ext cx="423986" cy="739227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оформление изменений.</a:t>
          </a:r>
        </a:p>
      </dsp:txBody>
      <dsp:txXfrm rot="5400000">
        <a:off x="3940742" y="181279"/>
        <a:ext cx="423986" cy="7392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02DFC-04E6-4E7B-B611-66618F3E40FB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FB632-8238-48AE-BB8D-5E8879E53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03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6CA565-95A7-45D0-AB0B-84E8F5C54D4F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068B-32A3-48AD-9167-96AD010098A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068B-32A3-48AD-9167-96AD010098A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931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46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41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66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32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435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90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96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67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95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52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575B1-580E-4334-801C-C85B2ED1BE43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8BCA0-4914-4C78-B55F-A4EAD7FA8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96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28800"/>
            <a:ext cx="9144000" cy="266429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14000"/>
              </a:lnSpc>
            </a:pPr>
            <a: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Самооценка деятельности образовательных организаций как инструмент повышения качества образовательных услуг участников </a:t>
            </a:r>
            <a:b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регионального проекта УКО</a:t>
            </a:r>
            <a:endParaRPr lang="ru-RU" sz="3200" b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861048"/>
            <a:ext cx="8715436" cy="2304256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endParaRPr lang="ru-RU" sz="2100" b="1" dirty="0" smtClean="0">
              <a:blipFill>
                <a:blip r:embed="rId2"/>
                <a:tile tx="0" ty="0" sx="100000" sy="100000" flip="none" algn="tl"/>
              </a:blip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2100" b="1" dirty="0">
              <a:blipFill>
                <a:blip r:embed="rId2"/>
                <a:tile tx="0" ty="0" sx="100000" sy="100000" flip="none" algn="tl"/>
              </a:blip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100" b="1" dirty="0" smtClean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Заместитель директора по НМР</a:t>
            </a:r>
          </a:p>
          <a:p>
            <a:pPr algn="r">
              <a:spcBef>
                <a:spcPts val="0"/>
              </a:spcBef>
            </a:pPr>
            <a:r>
              <a:rPr lang="ru-RU" sz="2100" b="1" i="1" dirty="0" smtClean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Малыгина Л.П</a:t>
            </a:r>
            <a:r>
              <a:rPr lang="ru-RU" sz="2100" b="1" i="1" dirty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 algn="r">
              <a:spcBef>
                <a:spcPts val="0"/>
              </a:spcBef>
            </a:pPr>
            <a:r>
              <a:rPr lang="ru-RU" sz="2100" b="1" i="1" dirty="0" smtClean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«Отличник народного просвещения»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14282" y="6143644"/>
            <a:ext cx="8715436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blipFill>
                  <a:blip r:embed="rId2"/>
                  <a:tile tx="0" ty="0" sx="100000" sy="100000" flip="none" algn="tl"/>
                </a:blipFill>
                <a:uLnTx/>
                <a:uFillTx/>
                <a:latin typeface="Times New Roman" pitchFamily="18" charset="0"/>
                <a:cs typeface="Times New Roman" pitchFamily="18" charset="0"/>
              </a:rPr>
              <a:t>2015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blipFill>
                <a:blip r:embed="rId2"/>
                <a:tile tx="0" ty="0" sx="100000" sy="100000" flip="none" algn="tl"/>
              </a:blip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Фото\Фото лицея\Эмблема АКО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116632"/>
            <a:ext cx="1263630" cy="118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 cstate="print"/>
          <a:srcRect t="5883" r="4262" b="5872"/>
          <a:stretch>
            <a:fillRect/>
          </a:stretch>
        </p:blipFill>
        <p:spPr bwMode="auto">
          <a:xfrm>
            <a:off x="6660232" y="116632"/>
            <a:ext cx="1224000" cy="115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НМР\Управление качеством образования\!!!СЕРТИФИКАЦИЯ\Эмблема.t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8504" y="116632"/>
            <a:ext cx="1170000" cy="117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35496" y="550421"/>
            <a:ext cx="5544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МБОУ г. Новосибирска</a:t>
            </a:r>
          </a:p>
          <a:p>
            <a:pPr algn="ctr"/>
            <a:r>
              <a:rPr lang="ru-RU" b="1" dirty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«Аэрокосмический лицей им. Ю. В. Кондратюка»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499290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907705" y="1484784"/>
            <a:ext cx="5760640" cy="3456384"/>
            <a:chOff x="1907705" y="1484784"/>
            <a:chExt cx="5760640" cy="3456384"/>
          </a:xfrm>
        </p:grpSpPr>
        <p:grpSp>
          <p:nvGrpSpPr>
            <p:cNvPr id="1026" name="Group 2"/>
            <p:cNvGrpSpPr>
              <a:grpSpLocks/>
            </p:cNvGrpSpPr>
            <p:nvPr/>
          </p:nvGrpSpPr>
          <p:grpSpPr bwMode="auto">
            <a:xfrm>
              <a:off x="1907705" y="2446047"/>
              <a:ext cx="5760640" cy="2495121"/>
              <a:chOff x="3356" y="4245"/>
              <a:chExt cx="10756" cy="3594"/>
            </a:xfrm>
          </p:grpSpPr>
          <p:grpSp>
            <p:nvGrpSpPr>
              <p:cNvPr id="1027" name="Group 3"/>
              <p:cNvGrpSpPr>
                <a:grpSpLocks/>
              </p:cNvGrpSpPr>
              <p:nvPr/>
            </p:nvGrpSpPr>
            <p:grpSpPr bwMode="auto">
              <a:xfrm>
                <a:off x="3356" y="4245"/>
                <a:ext cx="10756" cy="3594"/>
                <a:chOff x="3356" y="4245"/>
                <a:chExt cx="10756" cy="3594"/>
              </a:xfrm>
            </p:grpSpPr>
            <p:grpSp>
              <p:nvGrpSpPr>
                <p:cNvPr id="1028" name="Group 4"/>
                <p:cNvGrpSpPr>
                  <a:grpSpLocks/>
                </p:cNvGrpSpPr>
                <p:nvPr/>
              </p:nvGrpSpPr>
              <p:grpSpPr bwMode="auto">
                <a:xfrm>
                  <a:off x="3356" y="4245"/>
                  <a:ext cx="10067" cy="3594"/>
                  <a:chOff x="3356" y="4245"/>
                  <a:chExt cx="10067" cy="3594"/>
                </a:xfrm>
              </p:grpSpPr>
              <p:cxnSp>
                <p:nvCxnSpPr>
                  <p:cNvPr id="1029" name="AutoShape 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56" y="4245"/>
                    <a:ext cx="6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C0504D"/>
                    </a:solidFill>
                    <a:round/>
                    <a:headEnd/>
                    <a:tailEnd type="arrow" w="lg" len="lg"/>
                  </a:ln>
                </p:spPr>
              </p:cxnSp>
              <p:cxnSp>
                <p:nvCxnSpPr>
                  <p:cNvPr id="1030" name="AutoShape 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56" y="4245"/>
                    <a:ext cx="10067" cy="3594"/>
                  </a:xfrm>
                  <a:prstGeom prst="bentConnector3">
                    <a:avLst>
                      <a:gd name="adj1" fmla="val -1500"/>
                    </a:avLst>
                  </a:prstGeom>
                  <a:noFill/>
                  <a:ln w="9525">
                    <a:solidFill>
                      <a:srgbClr val="C0504D"/>
                    </a:solidFill>
                    <a:miter lim="800000"/>
                    <a:headEnd/>
                    <a:tailEnd/>
                  </a:ln>
                </p:spPr>
              </p:cxnSp>
            </p:grpSp>
            <p:cxnSp>
              <p:nvCxnSpPr>
                <p:cNvPr id="1031" name="AutoShape 7"/>
                <p:cNvCxnSpPr>
                  <a:cxnSpLocks noChangeShapeType="1"/>
                </p:cNvCxnSpPr>
                <p:nvPr/>
              </p:nvCxnSpPr>
              <p:spPr bwMode="auto">
                <a:xfrm rot="16200000">
                  <a:off x="13041" y="6768"/>
                  <a:ext cx="1453" cy="689"/>
                </a:xfrm>
                <a:prstGeom prst="bentConnector3">
                  <a:avLst>
                    <a:gd name="adj1" fmla="val -139"/>
                  </a:avLst>
                </a:prstGeom>
                <a:noFill/>
                <a:ln w="9525">
                  <a:solidFill>
                    <a:srgbClr val="C0504D"/>
                  </a:solidFill>
                  <a:miter lim="800000"/>
                  <a:headEnd/>
                  <a:tailEnd/>
                </a:ln>
              </p:spPr>
            </p:cxnSp>
          </p:grpSp>
          <p:cxnSp>
            <p:nvCxnSpPr>
              <p:cNvPr id="1032" name="AutoShape 8"/>
              <p:cNvCxnSpPr>
                <a:cxnSpLocks noChangeShapeType="1"/>
              </p:cNvCxnSpPr>
              <p:nvPr/>
            </p:nvCxnSpPr>
            <p:spPr bwMode="auto">
              <a:xfrm>
                <a:off x="13561" y="6386"/>
                <a:ext cx="551" cy="0"/>
              </a:xfrm>
              <a:prstGeom prst="straightConnector1">
                <a:avLst/>
              </a:prstGeom>
              <a:noFill/>
              <a:ln w="9525">
                <a:solidFill>
                  <a:srgbClr val="C0504D"/>
                </a:solidFill>
                <a:round/>
                <a:headEnd/>
                <a:tailEnd/>
              </a:ln>
            </p:spPr>
          </p:cxn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2070793" y="1484784"/>
              <a:ext cx="2700000" cy="1468800"/>
              <a:chOff x="3090" y="6060"/>
              <a:chExt cx="4095" cy="1845"/>
            </a:xfrm>
          </p:grpSpPr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>
                <a:off x="3090" y="6060"/>
                <a:ext cx="4095" cy="390"/>
              </a:xfrm>
              <a:prstGeom prst="bentConnector3">
                <a:avLst>
                  <a:gd name="adj1" fmla="val 47426"/>
                </a:avLst>
              </a:prstGeom>
              <a:noFill/>
              <a:ln w="9525">
                <a:solidFill>
                  <a:srgbClr val="C0504D"/>
                </a:solidFill>
                <a:miter lim="800000"/>
                <a:headEnd/>
                <a:tailEnd/>
              </a:ln>
            </p:spPr>
          </p:cxnSp>
          <p:cxnSp>
            <p:nvCxnSpPr>
              <p:cNvPr id="1035" name="AutoShape 11"/>
              <p:cNvCxnSpPr>
                <a:cxnSpLocks noChangeShapeType="1"/>
              </p:cNvCxnSpPr>
              <p:nvPr/>
            </p:nvCxnSpPr>
            <p:spPr bwMode="auto">
              <a:xfrm>
                <a:off x="5040" y="6060"/>
                <a:ext cx="2145" cy="1845"/>
              </a:xfrm>
              <a:prstGeom prst="bentConnector3">
                <a:avLst>
                  <a:gd name="adj1" fmla="val 101028"/>
                </a:avLst>
              </a:prstGeom>
              <a:noFill/>
              <a:ln w="9525">
                <a:solidFill>
                  <a:srgbClr val="C0504D"/>
                </a:solidFill>
                <a:miter lim="800000"/>
                <a:headEnd/>
                <a:tailEnd/>
              </a:ln>
            </p:spPr>
          </p:cxnSp>
        </p:grpSp>
        <p:grpSp>
          <p:nvGrpSpPr>
            <p:cNvPr id="1036" name="Group 12"/>
            <p:cNvGrpSpPr>
              <a:grpSpLocks/>
            </p:cNvGrpSpPr>
            <p:nvPr/>
          </p:nvGrpSpPr>
          <p:grpSpPr bwMode="auto">
            <a:xfrm>
              <a:off x="2215847" y="3341376"/>
              <a:ext cx="4226804" cy="1502625"/>
              <a:chOff x="3304" y="8857"/>
              <a:chExt cx="6266" cy="2165"/>
            </a:xfrm>
          </p:grpSpPr>
          <p:sp>
            <p:nvSpPr>
              <p:cNvPr id="1037" name="AutoShape 13"/>
              <p:cNvSpPr>
                <a:spLocks noChangeArrowheads="1"/>
              </p:cNvSpPr>
              <p:nvPr/>
            </p:nvSpPr>
            <p:spPr bwMode="auto">
              <a:xfrm rot="10800000">
                <a:off x="3304" y="8857"/>
                <a:ext cx="3131" cy="2165"/>
              </a:xfrm>
              <a:custGeom>
                <a:avLst/>
                <a:gdLst>
                  <a:gd name="G0" fmla="+- 203069 0 0"/>
                  <a:gd name="G1" fmla="+- 3752692 0 0"/>
                  <a:gd name="G2" fmla="+- 203069 0 3752692"/>
                  <a:gd name="G3" fmla="+- 10800 0 0"/>
                  <a:gd name="G4" fmla="+- 0 0 203069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159 0 0"/>
                  <a:gd name="G9" fmla="+- 0 0 3752692"/>
                  <a:gd name="G10" fmla="+- 7159 0 2700"/>
                  <a:gd name="G11" fmla="cos G10 203069"/>
                  <a:gd name="G12" fmla="sin G10 203069"/>
                  <a:gd name="G13" fmla="cos 13500 203069"/>
                  <a:gd name="G14" fmla="sin 13500 203069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159 1 2"/>
                  <a:gd name="G20" fmla="+- G19 5400 0"/>
                  <a:gd name="G21" fmla="cos G20 203069"/>
                  <a:gd name="G22" fmla="sin G20 203069"/>
                  <a:gd name="G23" fmla="+- G21 10800 0"/>
                  <a:gd name="G24" fmla="+- G12 G23 G22"/>
                  <a:gd name="G25" fmla="+- G22 G23 G11"/>
                  <a:gd name="G26" fmla="cos 10800 203069"/>
                  <a:gd name="G27" fmla="sin 10800 203069"/>
                  <a:gd name="G28" fmla="cos 7159 203069"/>
                  <a:gd name="G29" fmla="sin 7159 203069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3752692"/>
                  <a:gd name="G36" fmla="sin G34 3752692"/>
                  <a:gd name="G37" fmla="+/ 3752692 203069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159 G39"/>
                  <a:gd name="G43" fmla="sin 715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463 w 21600"/>
                  <a:gd name="T5" fmla="*/ 5370 h 21600"/>
                  <a:gd name="T6" fmla="*/ 15656 w 21600"/>
                  <a:gd name="T7" fmla="*/ 18353 h 21600"/>
                  <a:gd name="T8" fmla="*/ 4611 w 21600"/>
                  <a:gd name="T9" fmla="*/ 7201 h 21600"/>
                  <a:gd name="T10" fmla="*/ 24280 w 21600"/>
                  <a:gd name="T11" fmla="*/ 11529 h 21600"/>
                  <a:gd name="T12" fmla="*/ 19522 w 21600"/>
                  <a:gd name="T13" fmla="*/ 15799 h 21600"/>
                  <a:gd name="T14" fmla="*/ 15252 w 21600"/>
                  <a:gd name="T15" fmla="*/ 11041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948" y="11186"/>
                    </a:moveTo>
                    <a:cubicBezTo>
                      <a:pt x="17955" y="11058"/>
                      <a:pt x="17959" y="10929"/>
                      <a:pt x="17959" y="10800"/>
                    </a:cubicBezTo>
                    <a:cubicBezTo>
                      <a:pt x="17959" y="6846"/>
                      <a:pt x="14753" y="3641"/>
                      <a:pt x="10800" y="3641"/>
                    </a:cubicBezTo>
                    <a:cubicBezTo>
                      <a:pt x="6846" y="3641"/>
                      <a:pt x="3641" y="6846"/>
                      <a:pt x="3641" y="10800"/>
                    </a:cubicBezTo>
                    <a:cubicBezTo>
                      <a:pt x="3641" y="14753"/>
                      <a:pt x="6846" y="17959"/>
                      <a:pt x="10800" y="17959"/>
                    </a:cubicBezTo>
                    <a:cubicBezTo>
                      <a:pt x="12172" y="17959"/>
                      <a:pt x="13516" y="17564"/>
                      <a:pt x="14671" y="16821"/>
                    </a:cubicBezTo>
                    <a:lnTo>
                      <a:pt x="16640" y="19884"/>
                    </a:lnTo>
                    <a:cubicBezTo>
                      <a:pt x="14898" y="21004"/>
                      <a:pt x="12871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0994"/>
                      <a:pt x="21594" y="11189"/>
                      <a:pt x="21584" y="11383"/>
                    </a:cubicBezTo>
                    <a:lnTo>
                      <a:pt x="24280" y="11529"/>
                    </a:lnTo>
                    <a:lnTo>
                      <a:pt x="19522" y="15799"/>
                    </a:lnTo>
                    <a:lnTo>
                      <a:pt x="15252" y="11041"/>
                    </a:lnTo>
                    <a:lnTo>
                      <a:pt x="17948" y="111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622423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6465" y="9795"/>
                <a:ext cx="3105" cy="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Непрерывное улучшение процессов и СМК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aphicFrame>
        <p:nvGraphicFramePr>
          <p:cNvPr id="5" name="Схема 4"/>
          <p:cNvGraphicFramePr/>
          <p:nvPr/>
        </p:nvGraphicFramePr>
        <p:xfrm>
          <a:off x="971601" y="1327755"/>
          <a:ext cx="6552728" cy="361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5157192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Последовательность действий: от анализа данных и результатов самооценки, к анализу СМК со стороны руководства, а затем к разработке и реализации плана мероприятий по улучшению, а, если есть необходимость внесения изменений в политику в области качества, то коррекция целей по качеству и структуры СМК – описывает процесс улучшения.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Процесс постоянного улучшения СМК</a:t>
            </a:r>
          </a:p>
        </p:txBody>
      </p:sp>
    </p:spTree>
    <p:extLst>
      <p:ext uri="{BB962C8B-B14F-4D97-AF65-F5344CB8AC3E}">
        <p14:creationId xmlns:p14="http://schemas.microsoft.com/office/powerpoint/2010/main" xmlns="" val="1418070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412777"/>
          <a:ext cx="8424936" cy="475252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093"/>
                <a:gridCol w="2421156"/>
                <a:gridCol w="5325687"/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Критерии</a:t>
                      </a:r>
                      <a:endParaRPr lang="ru-RU" sz="1600" b="1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9979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К1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Результативность управленческого труда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Наличие нормативно-правовой базы согласно требованиям Закона «Об образовании РФ».</a:t>
                      </a:r>
                    </a:p>
                    <a:p>
                      <a:pPr marL="0" lvl="0" indent="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Реализация Программы развития лицея.</a:t>
                      </a:r>
                    </a:p>
                    <a:p>
                      <a:pPr marL="0" lvl="0" indent="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предписаний органов надзора и контроля.</a:t>
                      </a:r>
                    </a:p>
                    <a:p>
                      <a:pPr marL="0" lvl="0" indent="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Выполнение муниципального заказа.</a:t>
                      </a:r>
                    </a:p>
                    <a:p>
                      <a:pPr marL="0" lvl="0" indent="285750" algn="just"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Выполнение аккредитационных показателей.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9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К2</a:t>
                      </a:r>
                      <a:endParaRPr lang="ru-RU" sz="16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Развитость профессионально-значимых качеств руководителей субъектов управления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2667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Уровень профессиональной компетентности.</a:t>
                      </a:r>
                    </a:p>
                    <a:p>
                      <a:pPr marL="0" lvl="0" indent="2667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Удовлетворенность потребителей (учащиеся, родители, вузы). </a:t>
                      </a:r>
                    </a:p>
                    <a:p>
                      <a:pPr marL="0" lvl="0" indent="2667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Привлечение руководства к участию в экспертных советах в области образования.</a:t>
                      </a:r>
                    </a:p>
                    <a:p>
                      <a:pPr marL="0" lvl="0" indent="2667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Признание властными структурами достижений управленческой команды.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К3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Оценка СМК независимыми экспертами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7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Результаты рейтингов по  результативности и качеству образования:</a:t>
                      </a:r>
                    </a:p>
                    <a:p>
                      <a:pPr marL="0" indent="18097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по России;</a:t>
                      </a:r>
                    </a:p>
                    <a:p>
                      <a:pPr marL="0" indent="18097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по НСО;</a:t>
                      </a:r>
                    </a:p>
                    <a:p>
                      <a:pPr marL="0" indent="18097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по городу.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Критерии результативности СМК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453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412777"/>
          <a:ext cx="8424936" cy="47491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093"/>
                <a:gridCol w="2421156"/>
                <a:gridCol w="5325687"/>
              </a:tblGrid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Критерии</a:t>
                      </a:r>
                      <a:endParaRPr lang="ru-RU" sz="1600" b="1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663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К4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Результативность процессов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75" indent="1651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 &lt;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Рп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&lt; 0,3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– процесс функционирует не результативно и требует вмешательства высшего руководства; </a:t>
                      </a:r>
                    </a:p>
                    <a:p>
                      <a:pPr marL="15875" indent="1651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0,3 &lt;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Рп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&lt; 0,6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– процесс функционирует не результативно и требует разработки владельцем процесса значительных корректирующих действий; </a:t>
                      </a:r>
                    </a:p>
                    <a:p>
                      <a:pPr marL="15875" indent="1651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0,6 &lt;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Рп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&lt; 0,9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– процесс функционирует результативно, но требует разработки владельцем процесса корректирующих действии; </a:t>
                      </a:r>
                    </a:p>
                    <a:p>
                      <a:pPr marL="15875" indent="16510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0,9 &lt;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Рп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&lt; 1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– процесс функционирует результативно, но требует разработки владельцем процесса предупреждающих действий; </a:t>
                      </a:r>
                    </a:p>
                    <a:p>
                      <a:pPr marL="15875" indent="165100"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Рп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– процесс функционирует результативно и не требует разработки каких-либо действий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К5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indent="-21590"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Уровень зрелости СМК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lvl="0" indent="200025" algn="just">
                        <a:spcAft>
                          <a:spcPts val="0"/>
                        </a:spcAft>
                        <a:buFont typeface="Symbol"/>
                        <a:buChar char="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пятый – оптимизируемый процесс;</a:t>
                      </a:r>
                    </a:p>
                    <a:p>
                      <a:pPr marL="85725" lvl="0" indent="200025" algn="just">
                        <a:spcAft>
                          <a:spcPts val="0"/>
                        </a:spcAft>
                        <a:buFont typeface="Symbol"/>
                        <a:buChar char="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четвертый – предсказуемый процесс;</a:t>
                      </a:r>
                    </a:p>
                    <a:p>
                      <a:pPr marL="85725" lvl="0" indent="200025" algn="just">
                        <a:spcAft>
                          <a:spcPts val="0"/>
                        </a:spcAft>
                        <a:buFont typeface="Symbol"/>
                        <a:buChar char="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третий – устоявшийся процесс;</a:t>
                      </a:r>
                    </a:p>
                    <a:p>
                      <a:pPr marL="85725" lvl="0" indent="200025" algn="just">
                        <a:spcAft>
                          <a:spcPts val="0"/>
                        </a:spcAft>
                        <a:buFont typeface="Symbol"/>
                        <a:buChar char="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второй –управляемый процесс; </a:t>
                      </a:r>
                    </a:p>
                    <a:p>
                      <a:pPr marL="85725" lvl="0" indent="200025" algn="just">
                        <a:spcAft>
                          <a:spcPts val="0"/>
                        </a:spcAft>
                        <a:buFont typeface="Symbol"/>
                        <a:buChar char=""/>
                        <a:tabLst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первый – выполняемый процесс.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Критерии результативности СМК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91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Анализ данных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45008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Самооценка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39552" y="1484784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38485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03648" y="1844824"/>
          <a:ext cx="633670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Модели самооценки</a:t>
            </a:r>
            <a:b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системы менеджмента качества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532852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772816"/>
            <a:ext cx="8784976" cy="484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975" algn="just" defTabSz="89535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Наиболее широко признаваемыми и применяемыми моделями являются модели национальных и региональных премий по качеству, считающиеся также моделями совершенствования организаций.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0975" algn="just" defTabSz="89535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Методики. Оценка успешности управления качеством образования по методике Зверевой В. И. (Электротехнический университет, г. Санкт-Петербург).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0975" algn="just" defTabSz="89535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Специально разработанный вопросник.</a:t>
            </a:r>
          </a:p>
          <a:p>
            <a:pPr marR="0" lvl="0" indent="180975" algn="just" defTabSz="89535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Каждая организация может разработать свой комплекс вопросов, которые могут быть использованы  при оценке развития организации.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Данный метод самооценки изложен в стандарте ИСО 9004:2000 «Система менеджмента качества. Рекомендации по улучшению деятельности». Предназначается для оценивания уровней развития (зрелости) системы менеджмента качества. 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 зрелости показывает, насколько деятельность определена, управляема, контролируема и эффективна. В соответствии с понятием зрелости, считается, что чем выше уровень зрелости, тем деятельность более продуктивна, что позволяет постепенно улучшать качество.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8712968" cy="136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Модели самооценки</a:t>
            </a:r>
            <a:b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менеджмента</a:t>
            </a:r>
            <a:r>
              <a:rPr kumimoji="0" lang="ru-RU" sz="32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качества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350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Критерии результативности процесса управления качеством образования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0210100"/>
              </p:ext>
            </p:extLst>
          </p:nvPr>
        </p:nvGraphicFramePr>
        <p:xfrm>
          <a:off x="1285852" y="2500306"/>
          <a:ext cx="7429552" cy="2760726"/>
        </p:xfrm>
        <a:graphic>
          <a:graphicData uri="http://schemas.openxmlformats.org/drawingml/2006/table">
            <a:tbl>
              <a:tblPr/>
              <a:tblGrid>
                <a:gridCol w="3612534"/>
                <a:gridCol w="3817018"/>
              </a:tblGrid>
              <a:tr h="441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dirty="0">
                          <a:latin typeface="Calibri"/>
                        </a:rPr>
                        <a:t>Критерии группы</a:t>
                      </a:r>
                      <a:br>
                        <a:rPr lang="ru-RU" sz="1800" b="1" dirty="0">
                          <a:latin typeface="Calibri"/>
                        </a:rPr>
                      </a:br>
                      <a:r>
                        <a:rPr lang="ru-RU" sz="1800" b="1" dirty="0">
                          <a:latin typeface="Calibri"/>
                        </a:rPr>
                        <a:t>"Возможности"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dirty="0">
                          <a:latin typeface="Calibri"/>
                        </a:rPr>
                        <a:t>Критерии группы</a:t>
                      </a:r>
                      <a:br>
                        <a:rPr lang="ru-RU" sz="1800" b="1" dirty="0">
                          <a:latin typeface="Calibri"/>
                        </a:rPr>
                      </a:br>
                      <a:r>
                        <a:rPr lang="ru-RU" sz="1800" b="1" dirty="0">
                          <a:latin typeface="Calibri"/>
                        </a:rPr>
                        <a:t>"Результаты"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err="1">
                          <a:latin typeface="Calibri"/>
                        </a:rPr>
                        <a:t>К1</a:t>
                      </a:r>
                      <a:r>
                        <a:rPr lang="ru-RU" sz="1800" dirty="0">
                          <a:latin typeface="Calibri"/>
                        </a:rPr>
                        <a:t>. Лидирующая роль руководства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>
                          <a:latin typeface="Calibri"/>
                        </a:rPr>
                        <a:t>К6. Удовлетворенность потребителей </a:t>
                      </a:r>
                      <a:endParaRPr lang="ru-RU" sz="140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err="1">
                          <a:latin typeface="Calibri"/>
                        </a:rPr>
                        <a:t>К2</a:t>
                      </a:r>
                      <a:r>
                        <a:rPr lang="ru-RU" sz="1800" dirty="0">
                          <a:latin typeface="Calibri"/>
                        </a:rPr>
                        <a:t>. Политика и стратегия 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err="1">
                          <a:latin typeface="Calibri"/>
                        </a:rPr>
                        <a:t>К7</a:t>
                      </a:r>
                      <a:r>
                        <a:rPr lang="ru-RU" sz="1800" dirty="0">
                          <a:latin typeface="Calibri"/>
                        </a:rPr>
                        <a:t>. Удовлетворенность персонала 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>
                          <a:latin typeface="Calibri"/>
                        </a:rPr>
                        <a:t>К3. Менеджмент персонала </a:t>
                      </a:r>
                      <a:endParaRPr lang="ru-RU" sz="140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b="0" dirty="0" err="1">
                          <a:latin typeface="Calibri"/>
                        </a:rPr>
                        <a:t>К8</a:t>
                      </a:r>
                      <a:r>
                        <a:rPr lang="ru-RU" sz="1800" b="0" dirty="0">
                          <a:latin typeface="Calibri"/>
                        </a:rPr>
                        <a:t>. Влияние на общество </a:t>
                      </a:r>
                      <a:endParaRPr lang="ru-RU" sz="1400" b="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>
                          <a:latin typeface="Calibri"/>
                        </a:rPr>
                        <a:t>К4. Ресурсы и партнеры </a:t>
                      </a:r>
                      <a:endParaRPr lang="ru-RU" sz="140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err="1">
                          <a:latin typeface="Calibri"/>
                        </a:rPr>
                        <a:t>К9</a:t>
                      </a:r>
                      <a:r>
                        <a:rPr lang="ru-RU" sz="1800" dirty="0">
                          <a:latin typeface="Calibri"/>
                        </a:rPr>
                        <a:t>. Результаты деятельности 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>
                          <a:latin typeface="Calibri"/>
                        </a:rPr>
                        <a:t>К5. Менеджмент процессов </a:t>
                      </a:r>
                      <a:endParaRPr lang="ru-RU" sz="140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</a:endParaRPr>
                    </a:p>
                  </a:txBody>
                  <a:tcPr marL="68580" marR="68580" marT="120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6231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7498080" cy="71435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Критерии качества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350" y="836712"/>
          <a:ext cx="9144000" cy="601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7814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Модели самооценки</a:t>
            </a:r>
            <a:br>
              <a:rPr kumimoji="0" lang="ru-RU" sz="36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менеджмента</a:t>
            </a:r>
            <a:r>
              <a:rPr kumimoji="0" lang="ru-RU" sz="36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качества</a:t>
            </a:r>
            <a:endParaRPr kumimoji="0" lang="ru-RU" sz="36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558533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Оценка успешности управления качеством образования по методике Зверевой В. И. (Электротехнический университет, г. Санкт-Петербург) – «паутинка».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879914782"/>
              </p:ext>
            </p:extLst>
          </p:nvPr>
        </p:nvGraphicFramePr>
        <p:xfrm>
          <a:off x="323528" y="2348880"/>
          <a:ext cx="849694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6346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E18C7C-1E7E-4E14-9018-D5176E48C88D}" type="slidenum">
              <a:rPr lang="ru-RU" altLang="ru-RU" sz="1200" smtClean="0">
                <a:solidFill>
                  <a:srgbClr val="0099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smtClean="0">
              <a:solidFill>
                <a:srgbClr val="009900"/>
              </a:solidFill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447800" y="2644775"/>
            <a:ext cx="64341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8000"/>
                </a:solidFill>
                <a:cs typeface="Arial" charset="0"/>
              </a:rPr>
              <a:t> </a:t>
            </a:r>
            <a:endParaRPr lang="ru-RU" altLang="ru-RU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8196" name="Rectangle 8"/>
          <p:cNvSpPr>
            <a:spLocks noChangeArrowheads="1"/>
          </p:cNvSpPr>
          <p:nvPr/>
        </p:nvSpPr>
        <p:spPr bwMode="auto">
          <a:xfrm>
            <a:off x="1358900" y="369888"/>
            <a:ext cx="753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b="1">
                <a:solidFill>
                  <a:srgbClr val="002060"/>
                </a:solidFill>
                <a:cs typeface="Arial" charset="0"/>
              </a:rPr>
              <a:t>Участники проекта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6378372"/>
              </p:ext>
            </p:extLst>
          </p:nvPr>
        </p:nvGraphicFramePr>
        <p:xfrm>
          <a:off x="938213" y="1397000"/>
          <a:ext cx="7900987" cy="46450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45755"/>
                <a:gridCol w="2088232"/>
                <a:gridCol w="2467000"/>
              </a:tblGrid>
              <a:tr h="115210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2011 год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53 ОУ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210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2013 год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105 ОУ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2014 год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ротация 30 ОУ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210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2015 год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105 ОУ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buFontTx/>
                        <a:buChar char="-"/>
                      </a:pPr>
                      <a:r>
                        <a:rPr lang="ru-RU" sz="3000" b="0" dirty="0" smtClean="0">
                          <a:solidFill>
                            <a:schemeClr val="tx1"/>
                          </a:solidFill>
                        </a:rPr>
                        <a:t>20 СП</a:t>
                      </a:r>
                    </a:p>
                    <a:p>
                      <a:pPr marL="457200" indent="-457200" algn="ctr">
                        <a:buFontTx/>
                        <a:buChar char="-"/>
                      </a:pPr>
                      <a:r>
                        <a:rPr lang="ru-RU" sz="3000" b="0" dirty="0" smtClean="0">
                          <a:solidFill>
                            <a:schemeClr val="tx1"/>
                          </a:solidFill>
                        </a:rPr>
                        <a:t>85 ПП</a:t>
                      </a:r>
                      <a:endParaRPr lang="ru-RU" sz="3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anchor="ctr"/>
                </a:tc>
              </a:tr>
            </a:tbl>
          </a:graphicData>
        </a:graphic>
      </p:graphicFrame>
      <p:pic>
        <p:nvPicPr>
          <p:cNvPr id="82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3438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Левая фигурная скобка 1"/>
          <p:cNvSpPr/>
          <p:nvPr/>
        </p:nvSpPr>
        <p:spPr>
          <a:xfrm>
            <a:off x="6219197" y="5085184"/>
            <a:ext cx="288032" cy="792088"/>
          </a:xfrm>
          <a:prstGeom prst="leftBrac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4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4482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Модели зрелости</a:t>
            </a:r>
            <a:r>
              <a:rPr kumimoji="0" lang="ru-RU" sz="32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СМК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(стандарт ИСО 9004)</a:t>
            </a:r>
            <a:endParaRPr kumimoji="0" lang="ru-RU" sz="28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448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Модели зрелости</a:t>
            </a:r>
            <a:r>
              <a:rPr kumimoji="0" lang="ru-RU" sz="32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СМК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(стандарт ИСО 9004)</a:t>
            </a:r>
            <a:endParaRPr kumimoji="0" lang="ru-RU" sz="28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744216"/>
            <a:ext cx="8568952" cy="4781128"/>
          </a:xfrm>
        </p:spPr>
        <p:txBody>
          <a:bodyPr>
            <a:normAutofit fontScale="92500" lnSpcReduction="10000"/>
          </a:bodyPr>
          <a:lstStyle/>
          <a:p>
            <a:pPr marL="0" lvl="0" indent="447675" algn="just">
              <a:buClr>
                <a:schemeClr val="tx1"/>
              </a:buClr>
              <a:buFont typeface="+mj-lt"/>
              <a:buAutoNum type="arabicPeriod"/>
            </a:pPr>
            <a:r>
              <a:rPr lang="ru-RU" sz="1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Нет формализованного подхода.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Систематический подход к проблемам отсутствует, нет результатов, результаты слабые или непредсказуемые.</a:t>
            </a:r>
          </a:p>
          <a:p>
            <a:pPr marL="0" lvl="0" indent="447675" algn="just">
              <a:buClr>
                <a:schemeClr val="tx1"/>
              </a:buCl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r>
              <a:rPr lang="ru-RU" sz="1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Подход, основанный на реакции на проблемы.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Систематический подход, основанный на возникшей проблеме или коррекции; наличие минимальных данных о результатах улучшения.</a:t>
            </a: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r>
              <a:rPr lang="ru-RU" sz="1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Устоявшийся формализованный системный подход.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Систематический процессный подход, систематические улучшения на ранней стадии; наличие данных о соответствии целям и существовании тенденций улучшения.</a:t>
            </a: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r>
              <a:rPr lang="ru-RU" sz="1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Акцент на постоянное улучшение.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Применение процесса улучшения; хорошие результаты и устойчивые тенденции улучшения.</a:t>
            </a: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Clr>
                <a:schemeClr val="tx1"/>
              </a:buClr>
              <a:buFont typeface="+mj-lt"/>
              <a:buAutoNum type="arabicPeriod"/>
            </a:pPr>
            <a:r>
              <a:rPr lang="ru-RU" sz="1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Лучшие показатели в классе деятельности.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Значительно интегрированный процесс улучшения; лучшие в классе результаты в сравнении с продемонстрированными достижениями.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217566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Модель зрелости</a:t>
            </a:r>
            <a:r>
              <a:rPr kumimoji="0" lang="ru-RU" sz="32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СМК </a:t>
            </a:r>
            <a:r>
              <a:rPr kumimoji="0" lang="ru-RU" sz="3200" b="1" i="1" u="none" strike="noStrike" kern="1200" cap="none" spc="0" normalizeH="0" noProof="0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Керцнера</a:t>
            </a:r>
            <a:endParaRPr kumimoji="0" lang="ru-RU" sz="3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467544" y="1484784"/>
            <a:ext cx="8280920" cy="4680520"/>
            <a:chOff x="896" y="1781"/>
            <a:chExt cx="10157" cy="5174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896" y="1781"/>
              <a:ext cx="7322" cy="4318"/>
              <a:chOff x="896" y="1781"/>
              <a:chExt cx="7322" cy="4318"/>
            </a:xfrm>
          </p:grpSpPr>
          <p:grpSp>
            <p:nvGrpSpPr>
              <p:cNvPr id="21508" name="Group 4"/>
              <p:cNvGrpSpPr>
                <a:grpSpLocks/>
              </p:cNvGrpSpPr>
              <p:nvPr/>
            </p:nvGrpSpPr>
            <p:grpSpPr bwMode="auto">
              <a:xfrm rot="-1689975">
                <a:off x="896" y="4965"/>
                <a:ext cx="1984" cy="1134"/>
                <a:chOff x="855" y="4807"/>
                <a:chExt cx="1984" cy="1134"/>
              </a:xfrm>
            </p:grpSpPr>
            <p:sp>
              <p:nvSpPr>
                <p:cNvPr id="21509" name="AutoShape 5"/>
                <p:cNvSpPr>
                  <a:spLocks noChangeArrowheads="1"/>
                </p:cNvSpPr>
                <p:nvPr/>
              </p:nvSpPr>
              <p:spPr bwMode="auto">
                <a:xfrm>
                  <a:off x="855" y="4807"/>
                  <a:ext cx="1984" cy="1134"/>
                </a:xfrm>
                <a:prstGeom prst="rightArrow">
                  <a:avLst>
                    <a:gd name="adj1" fmla="val 50000"/>
                    <a:gd name="adj2" fmla="val 43739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999999"/>
                    </a:gs>
                  </a:gsLst>
                  <a:lin ang="5400000" scaled="1"/>
                </a:gradFill>
                <a:ln w="12700">
                  <a:solidFill>
                    <a:srgbClr val="666666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7F7F7F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10" name="WordArt 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898" y="5275"/>
                  <a:ext cx="1757" cy="17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b="1" kern="10" spc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Базовые знания</a:t>
                  </a:r>
                  <a:endParaRPr lang="ru-RU" b="1" kern="10" spc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1511" name="Group 7"/>
              <p:cNvGrpSpPr>
                <a:grpSpLocks/>
              </p:cNvGrpSpPr>
              <p:nvPr/>
            </p:nvGrpSpPr>
            <p:grpSpPr bwMode="auto">
              <a:xfrm rot="-868596">
                <a:off x="2619" y="3870"/>
                <a:ext cx="1984" cy="1134"/>
                <a:chOff x="1906" y="3454"/>
                <a:chExt cx="1984" cy="1134"/>
              </a:xfrm>
            </p:grpSpPr>
            <p:sp>
              <p:nvSpPr>
                <p:cNvPr id="21512" name="AutoShape 8"/>
                <p:cNvSpPr>
                  <a:spLocks noChangeArrowheads="1"/>
                </p:cNvSpPr>
                <p:nvPr/>
              </p:nvSpPr>
              <p:spPr bwMode="auto">
                <a:xfrm rot="-957946">
                  <a:off x="1906" y="3454"/>
                  <a:ext cx="1984" cy="1134"/>
                </a:xfrm>
                <a:prstGeom prst="rightArrow">
                  <a:avLst>
                    <a:gd name="adj1" fmla="val 50000"/>
                    <a:gd name="adj2" fmla="val 43739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999999"/>
                    </a:gs>
                  </a:gsLst>
                  <a:lin ang="5400000" scaled="1"/>
                </a:gradFill>
                <a:ln w="12700">
                  <a:solidFill>
                    <a:srgbClr val="666666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7F7F7F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13" name="WordArt 9"/>
                <p:cNvSpPr>
                  <a:spLocks noChangeArrowheads="1" noChangeShapeType="1" noTextEdit="1"/>
                </p:cNvSpPr>
                <p:nvPr/>
              </p:nvSpPr>
              <p:spPr bwMode="auto">
                <a:xfrm rot="-957167">
                  <a:off x="2008" y="3870"/>
                  <a:ext cx="1417" cy="45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b="1" kern="10" spc="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Определение</a:t>
                  </a:r>
                </a:p>
                <a:p>
                  <a:pPr algn="ctr" rtl="0"/>
                  <a:r>
                    <a:rPr lang="ru-RU" b="1" kern="10" spc="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процессов</a:t>
                  </a:r>
                  <a:endParaRPr lang="ru-RU" b="1" kern="10" spc="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1514" name="Group 10"/>
              <p:cNvGrpSpPr>
                <a:grpSpLocks/>
              </p:cNvGrpSpPr>
              <p:nvPr/>
            </p:nvGrpSpPr>
            <p:grpSpPr bwMode="auto">
              <a:xfrm rot="-868596">
                <a:off x="4344" y="2750"/>
                <a:ext cx="1984" cy="1134"/>
                <a:chOff x="4100" y="2515"/>
                <a:chExt cx="1984" cy="1134"/>
              </a:xfrm>
            </p:grpSpPr>
            <p:sp>
              <p:nvSpPr>
                <p:cNvPr id="21515" name="AutoShape 11"/>
                <p:cNvSpPr>
                  <a:spLocks noChangeArrowheads="1"/>
                </p:cNvSpPr>
                <p:nvPr/>
              </p:nvSpPr>
              <p:spPr bwMode="auto">
                <a:xfrm rot="-957946">
                  <a:off x="4100" y="2515"/>
                  <a:ext cx="1984" cy="1134"/>
                </a:xfrm>
                <a:prstGeom prst="rightArrow">
                  <a:avLst>
                    <a:gd name="adj1" fmla="val 50000"/>
                    <a:gd name="adj2" fmla="val 43739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999999"/>
                    </a:gs>
                  </a:gsLst>
                  <a:lin ang="5400000" scaled="1"/>
                </a:gradFill>
                <a:ln w="12700">
                  <a:solidFill>
                    <a:srgbClr val="666666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7F7F7F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16" name="WordArt 12"/>
                <p:cNvSpPr>
                  <a:spLocks noChangeArrowheads="1" noChangeShapeType="1" noTextEdit="1"/>
                </p:cNvSpPr>
                <p:nvPr/>
              </p:nvSpPr>
              <p:spPr bwMode="auto">
                <a:xfrm rot="-957167">
                  <a:off x="4265" y="2917"/>
                  <a:ext cx="1304" cy="45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b="1" kern="10" spc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Управление</a:t>
                  </a:r>
                </a:p>
                <a:p>
                  <a:pPr algn="ctr" rtl="0"/>
                  <a:r>
                    <a:rPr lang="ru-RU" b="1" kern="10" spc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процессами</a:t>
                  </a:r>
                  <a:endParaRPr lang="ru-RU" b="1" kern="10" spc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1517" name="Group 13"/>
              <p:cNvGrpSpPr>
                <a:grpSpLocks/>
              </p:cNvGrpSpPr>
              <p:nvPr/>
            </p:nvGrpSpPr>
            <p:grpSpPr bwMode="auto">
              <a:xfrm rot="-689290">
                <a:off x="6234" y="1781"/>
                <a:ext cx="1984" cy="1134"/>
                <a:chOff x="6084" y="1616"/>
                <a:chExt cx="1984" cy="1134"/>
              </a:xfrm>
            </p:grpSpPr>
            <p:sp>
              <p:nvSpPr>
                <p:cNvPr id="21518" name="AutoShape 14"/>
                <p:cNvSpPr>
                  <a:spLocks noChangeArrowheads="1"/>
                </p:cNvSpPr>
                <p:nvPr/>
              </p:nvSpPr>
              <p:spPr bwMode="auto">
                <a:xfrm rot="-957946">
                  <a:off x="6084" y="1616"/>
                  <a:ext cx="1984" cy="1134"/>
                </a:xfrm>
                <a:prstGeom prst="rightArrow">
                  <a:avLst>
                    <a:gd name="adj1" fmla="val 50000"/>
                    <a:gd name="adj2" fmla="val 43739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999999"/>
                    </a:gs>
                  </a:gsLst>
                  <a:lin ang="5400000" scaled="1"/>
                </a:gradFill>
                <a:ln w="12700">
                  <a:solidFill>
                    <a:srgbClr val="666666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7F7F7F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19" name="WordArt 15"/>
                <p:cNvSpPr>
                  <a:spLocks noChangeArrowheads="1" noChangeShapeType="1" noTextEdit="1"/>
                </p:cNvSpPr>
                <p:nvPr/>
              </p:nvSpPr>
              <p:spPr bwMode="auto">
                <a:xfrm rot="-957167">
                  <a:off x="6248" y="2017"/>
                  <a:ext cx="1304" cy="45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/>
                  <a:r>
                    <a:rPr lang="ru-RU" b="1" kern="10" spc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Улучшение</a:t>
                  </a:r>
                </a:p>
                <a:p>
                  <a:pPr algn="ctr" rtl="0"/>
                  <a:r>
                    <a:rPr lang="ru-RU" b="1" kern="10" spc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процессов</a:t>
                  </a:r>
                  <a:endParaRPr lang="ru-RU" b="1" kern="10" spc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1520" name="Group 16"/>
            <p:cNvGrpSpPr>
              <a:grpSpLocks/>
            </p:cNvGrpSpPr>
            <p:nvPr/>
          </p:nvGrpSpPr>
          <p:grpSpPr bwMode="auto">
            <a:xfrm>
              <a:off x="1455" y="1781"/>
              <a:ext cx="9598" cy="5174"/>
              <a:chOff x="1455" y="1781"/>
              <a:chExt cx="9598" cy="5174"/>
            </a:xfrm>
          </p:grpSpPr>
          <p:grpSp>
            <p:nvGrpSpPr>
              <p:cNvPr id="21521" name="Group 17"/>
              <p:cNvGrpSpPr>
                <a:grpSpLocks/>
              </p:cNvGrpSpPr>
              <p:nvPr/>
            </p:nvGrpSpPr>
            <p:grpSpPr bwMode="auto">
              <a:xfrm>
                <a:off x="7865" y="1781"/>
                <a:ext cx="3188" cy="2971"/>
                <a:chOff x="7865" y="1781"/>
                <a:chExt cx="3188" cy="2971"/>
              </a:xfrm>
            </p:grpSpPr>
            <p:grpSp>
              <p:nvGrpSpPr>
                <p:cNvPr id="21522" name="Group 18"/>
                <p:cNvGrpSpPr>
                  <a:grpSpLocks/>
                </p:cNvGrpSpPr>
                <p:nvPr/>
              </p:nvGrpSpPr>
              <p:grpSpPr bwMode="auto">
                <a:xfrm>
                  <a:off x="7865" y="2624"/>
                  <a:ext cx="2798" cy="2128"/>
                  <a:chOff x="7865" y="2669"/>
                  <a:chExt cx="2798" cy="2128"/>
                </a:xfrm>
              </p:grpSpPr>
              <p:sp>
                <p:nvSpPr>
                  <p:cNvPr id="21523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9713" y="3050"/>
                    <a:ext cx="935" cy="567"/>
                  </a:xfrm>
                  <a:prstGeom prst="leftArrow">
                    <a:avLst>
                      <a:gd name="adj1" fmla="val 55204"/>
                      <a:gd name="adj2" fmla="val 96827"/>
                    </a:avLst>
                  </a:prstGeom>
                  <a:gradFill rotWithShape="0">
                    <a:gsLst>
                      <a:gs pos="0">
                        <a:srgbClr val="666666"/>
                      </a:gs>
                      <a:gs pos="50000">
                        <a:srgbClr val="CCCCCC"/>
                      </a:gs>
                      <a:gs pos="100000">
                        <a:srgbClr val="666666"/>
                      </a:gs>
                    </a:gsLst>
                    <a:lin ang="18900000" scaled="1"/>
                  </a:gradFill>
                  <a:ln w="12700">
                    <a:solidFill>
                      <a:srgbClr val="666666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7F7F7F">
                        <a:alpha val="5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1524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7865" y="4230"/>
                    <a:ext cx="2783" cy="567"/>
                  </a:xfrm>
                  <a:prstGeom prst="leftArrow">
                    <a:avLst>
                      <a:gd name="adj1" fmla="val 49907"/>
                      <a:gd name="adj2" fmla="val 98938"/>
                    </a:avLst>
                  </a:prstGeom>
                  <a:gradFill rotWithShape="0">
                    <a:gsLst>
                      <a:gs pos="0">
                        <a:srgbClr val="666666"/>
                      </a:gs>
                      <a:gs pos="50000">
                        <a:srgbClr val="CCCCCC"/>
                      </a:gs>
                      <a:gs pos="100000">
                        <a:srgbClr val="666666"/>
                      </a:gs>
                    </a:gsLst>
                    <a:lin ang="18900000" scaled="1"/>
                  </a:gradFill>
                  <a:ln w="12700">
                    <a:solidFill>
                      <a:srgbClr val="666666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7F7F7F">
                        <a:alpha val="5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152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0380" y="2669"/>
                    <a:ext cx="283" cy="198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666666"/>
                      </a:gs>
                      <a:gs pos="50000">
                        <a:srgbClr val="CCCCCC"/>
                      </a:gs>
                      <a:gs pos="100000">
                        <a:srgbClr val="666666"/>
                      </a:gs>
                    </a:gsLst>
                    <a:lin ang="18900000" scaled="1"/>
                  </a:gradFill>
                  <a:ln w="12700">
                    <a:solidFill>
                      <a:srgbClr val="666666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7F7F7F">
                        <a:alpha val="50000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1526" name="AutoShape 22"/>
                <p:cNvSpPr>
                  <a:spLocks noChangeArrowheads="1"/>
                </p:cNvSpPr>
                <p:nvPr/>
              </p:nvSpPr>
              <p:spPr bwMode="auto">
                <a:xfrm>
                  <a:off x="8218" y="1781"/>
                  <a:ext cx="2835" cy="85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5B8B7"/>
                    </a:gs>
                  </a:gsLst>
                  <a:lin ang="5400000" scaled="1"/>
                </a:gradFill>
                <a:ln w="12700">
                  <a:solidFill>
                    <a:srgbClr val="D99594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0" lang="ru-RU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«Постоянное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buClrTx/>
                    <a:buSzTx/>
                    <a:buFontTx/>
                    <a:buNone/>
                    <a:tabLst/>
                  </a:pPr>
                  <a:r>
                    <a:rPr kumimoji="0" lang="ru-RU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улучшение»</a:t>
                  </a:r>
                </a:p>
              </p:txBody>
            </p:sp>
          </p:grpSp>
          <p:sp>
            <p:nvSpPr>
              <p:cNvPr id="21527" name="AutoShape 23"/>
              <p:cNvSpPr>
                <a:spLocks noChangeArrowheads="1"/>
              </p:cNvSpPr>
              <p:nvPr/>
            </p:nvSpPr>
            <p:spPr bwMode="auto">
              <a:xfrm>
                <a:off x="6878" y="2870"/>
                <a:ext cx="2835" cy="85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5B8B7"/>
                  </a:gs>
                </a:gsLst>
                <a:lin ang="5400000" scaled="1"/>
              </a:gradFill>
              <a:ln w="12700">
                <a:solidFill>
                  <a:srgbClr val="D99594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«</a:t>
                </a:r>
                <a:r>
                  <a:rPr kumimoji="0" lang="ru-RU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Перенятие</a:t>
                </a: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опыта»</a:t>
                </a:r>
              </a:p>
            </p:txBody>
          </p:sp>
          <p:sp>
            <p:nvSpPr>
              <p:cNvPr id="21528" name="AutoShape 24"/>
              <p:cNvSpPr>
                <a:spLocks noChangeArrowheads="1"/>
              </p:cNvSpPr>
              <p:nvPr/>
            </p:nvSpPr>
            <p:spPr bwMode="auto">
              <a:xfrm>
                <a:off x="5030" y="3932"/>
                <a:ext cx="2835" cy="85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5B8B7"/>
                  </a:gs>
                </a:gsLst>
                <a:lin ang="5400000" scaled="1"/>
              </a:gradFill>
              <a:ln w="12700">
                <a:solidFill>
                  <a:srgbClr val="D99594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«Единая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методология»</a:t>
                </a:r>
              </a:p>
            </p:txBody>
          </p:sp>
          <p:sp>
            <p:nvSpPr>
              <p:cNvPr id="21529" name="AutoShape 25"/>
              <p:cNvSpPr>
                <a:spLocks noChangeArrowheads="1"/>
              </p:cNvSpPr>
              <p:nvPr/>
            </p:nvSpPr>
            <p:spPr bwMode="auto">
              <a:xfrm>
                <a:off x="3264" y="5019"/>
                <a:ext cx="2835" cy="85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5B8B7"/>
                  </a:gs>
                </a:gsLst>
                <a:lin ang="5400000" scaled="1"/>
              </a:gradFill>
              <a:ln w="12700">
                <a:solidFill>
                  <a:srgbClr val="D99594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«Общие процессы»</a:t>
                </a:r>
              </a:p>
            </p:txBody>
          </p:sp>
          <p:sp>
            <p:nvSpPr>
              <p:cNvPr id="21530" name="AutoShape 26"/>
              <p:cNvSpPr>
                <a:spLocks noChangeArrowheads="1"/>
              </p:cNvSpPr>
              <p:nvPr/>
            </p:nvSpPr>
            <p:spPr bwMode="auto">
              <a:xfrm>
                <a:off x="1455" y="6105"/>
                <a:ext cx="2835" cy="85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5B8B7"/>
                  </a:gs>
                </a:gsLst>
                <a:lin ang="5400000" scaled="1"/>
              </a:gradFill>
              <a:ln w="12700">
                <a:solidFill>
                  <a:srgbClr val="D99594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kumimoji="0" lang="ru-RU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«Общий язык»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62156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00600"/>
          </a:xfrm>
        </p:spPr>
        <p:txBody>
          <a:bodyPr>
            <a:noAutofit/>
          </a:bodyPr>
          <a:lstStyle/>
          <a:p>
            <a:pPr marL="0" indent="447675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 1 «Общий язык»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проекты в компании ведутся по неформализованным различным методикам. Компания признает важность использования процессного подхода, управления процессами/ проектами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и получения базовых знаний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Формируется единое понятийное пространство в области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47675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 2 «Общие процессы»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в компании признается необходимость введения общих принципов управления проектами и использования опыта предыдущих проектов. Создаются методологии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определяются общие процессы управления. Накапливается опыт компании. Высшее руководство признает необходимость и активно поддерживает внедрение методов управления проектами.</a:t>
            </a:r>
          </a:p>
          <a:p>
            <a:pPr marL="0" indent="447675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 3 «Единая методология»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создается общая корпоративная методология, единый центр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проектный офис. Ведется контроль состояния всех проектов 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big picture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и учет ресурсов. Высшее руководство поддерживает введение общей методологии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47675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 4 «</a:t>
            </a:r>
            <a:r>
              <a:rPr lang="ru-RU" sz="1600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Перенятие</a:t>
            </a: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опыта»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признается необходимость улучшения процессов управления проектами. Вводятся метрики и измеряются процессы управления. Осуществляется интеграция проектов со стратегическими планами компании. Управление распределением ресурсов в проектах.</a:t>
            </a:r>
          </a:p>
          <a:p>
            <a:pPr marL="0" indent="447675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 5 «Постоянное улучшение»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на этом уровне организация анализирует результаты измерений процессов и постоянно оптимизирует и улучшает процессы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Динамическая оптимизация ресурсов в проектах.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Модель зрелости СМК </a:t>
            </a:r>
            <a:r>
              <a:rPr lang="ru-RU" sz="3200" b="1" dirty="0" err="1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Керцнера</a:t>
            </a:r>
            <a:endParaRPr lang="ru-RU" sz="3200" b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238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2232248"/>
          </a:xfrm>
        </p:spPr>
        <p:txBody>
          <a:bodyPr>
            <a:noAutofit/>
          </a:bodyPr>
          <a:lstStyle/>
          <a:p>
            <a:pPr marL="0" indent="447675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Анализ со стороны руководства включает: цель, методы, оценку и рекомендации по улучшению. </a:t>
            </a: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800" i="1" spc="-3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 – обеспечить постоянную пригодность, достаточность и результативность СМК.</a:t>
            </a: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Оценить возможность улучшений и потребность изменений в СМК, в том числе в политике и целях в области качества. </a:t>
            </a: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Методы: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статистические; анкетирование,  аудит, вопросники.</a:t>
            </a: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Оценка: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Анализ со стороны руководства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547664" y="2852936"/>
          <a:ext cx="6624736" cy="380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99942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Постоянное улучшение</a:t>
            </a:r>
            <a:endParaRPr kumimoji="0" lang="ru-RU" sz="3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11560" y="2204864"/>
          <a:ext cx="7848871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120952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постоянного улучшения системы менеджмента качества является повышение вероятности увеличения удовлетворенности потребителей.</a:t>
            </a:r>
          </a:p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Действия по улучшению включают: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495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184576"/>
          </a:xfrm>
        </p:spPr>
        <p:txBody>
          <a:bodyPr>
            <a:noAutofit/>
          </a:bodyPr>
          <a:lstStyle/>
          <a:p>
            <a:pPr marL="0" indent="447675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постоянного улучшения и методология его реализации в ОУ  обеспечит повышение: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образования, в том числе за счет выявления и учета факторов, влияющих на качество, а также за счет создания в ОУ инновационной образовательной среды и как следствие положительную динамику  удовлетворенности потребителей образовательных услуг;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эффективности использования внутренних ресурсов ОУ (кадры, материально-техническая база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конкурентоспособности ОУ в образовательной    среде района, города, региона;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компетентности руководителей образовательных учреждений и педагогических работников по вопросам оценки качества и  управления качеством образования, его вовлечение в процесс постоянного улучшения СМК;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ОУ за счет сетевого взаимодействия, социального партнерства в ходе обобщения и распространения своего опыта;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результативности управленческой деятельности. Получая знания, наращивая компетенции, формируя команду в организации и определенную культуру восприятия деятельности, в итоге мы развиваем сам процесс управления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60648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xmlns="" val="41937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36512" y="368800"/>
            <a:ext cx="9144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Показатели успешности</a:t>
            </a:r>
          </a:p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 (</a:t>
            </a:r>
            <a:r>
              <a:rPr lang="en-US" sz="3200" b="1" dirty="0" err="1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KPI</a:t>
            </a: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331640" y="1989272"/>
          <a:ext cx="6654237" cy="3888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093"/>
                <a:gridCol w="4680000"/>
                <a:gridCol w="1296144"/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Критерии успешности проекта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Реализация плана по улучшению СМК лицея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Самооценка СМК по различным моделям оценки качества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Повышение результативности работы лицея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Удовлетворенность потребителей (внешних и внутренних)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Успешность реализации проекта в статусе стажировочной площадки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Положительное заключение о функционировании СМК независимыми экспертами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883" marR="288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98938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25760" y="332656"/>
            <a:ext cx="8892480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  <a:endParaRPr lang="ru-RU" sz="3500" b="1" dirty="0" smtClean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реализации </a:t>
            </a:r>
            <a:r>
              <a:rPr lang="ru-RU" sz="35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проекта</a:t>
            </a:r>
          </a:p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2800" b="1" i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Сертификация СМК в международном органе</a:t>
            </a:r>
          </a:p>
          <a:p>
            <a:pPr algn="ctr">
              <a:lnSpc>
                <a:spcPct val="114000"/>
              </a:lnSpc>
              <a:spcBef>
                <a:spcPct val="0"/>
              </a:spcBef>
              <a:defRPr/>
            </a:pPr>
            <a:r>
              <a:rPr lang="ru-RU" sz="2800" b="1" i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TÜV NORD CERT </a:t>
            </a:r>
            <a:r>
              <a:rPr lang="ru-RU" sz="2800" b="1" i="1" dirty="0" err="1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Gmbh</a:t>
            </a:r>
            <a:r>
              <a:rPr lang="ru-RU" sz="2800" b="1" i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(г. Эссен, Германия)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2348880"/>
            <a:ext cx="3234347" cy="432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4323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3322" y="262288"/>
            <a:ext cx="8748464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</a:t>
            </a:r>
            <a:b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в Городском конкурсе инновационных проектов (2012, 2013)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 descr="D:\НМР\Образовательный сертификат\Малыгина ЛП\Метод. портфолио\Диплом_0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97030"/>
            <a:ext cx="278586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Рисунок 8" descr="ГКП0006"/>
          <p:cNvPicPr>
            <a:picLocks noChangeAspect="1" noChangeArrowheads="1"/>
          </p:cNvPicPr>
          <p:nvPr/>
        </p:nvPicPr>
        <p:blipFill>
          <a:blip r:embed="rId3" cstate="print"/>
          <a:srcRect l="2180" r="1891"/>
          <a:stretch>
            <a:fillRect/>
          </a:stretch>
        </p:blipFill>
        <p:spPr bwMode="auto">
          <a:xfrm>
            <a:off x="3275856" y="2397030"/>
            <a:ext cx="2765713" cy="39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29" name="Рисунок 6" descr="ГКП0002"/>
          <p:cNvPicPr>
            <a:picLocks noChangeAspect="1" noChangeArrowheads="1"/>
          </p:cNvPicPr>
          <p:nvPr/>
        </p:nvPicPr>
        <p:blipFill>
          <a:blip r:embed="rId4" cstate="print"/>
          <a:srcRect l="2190" r="2921"/>
          <a:stretch>
            <a:fillRect/>
          </a:stretch>
        </p:blipFill>
        <p:spPr bwMode="auto">
          <a:xfrm>
            <a:off x="6227978" y="2388036"/>
            <a:ext cx="2723808" cy="39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696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4824536"/>
          </a:xfrm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менеджмента качества. Основные положения и словарь. Межгосударственный стандарт ISO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Москва,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Стандартинформ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год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менеджмента качества. Требования. Межгосударственный стандарт ISO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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Москва,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Стандартинформ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год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стандарт ISO 9004:2000 / ГОСТ Р ИСО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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«Системы менеджмента качества. Рекомендации по улучшению деятельности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Москва,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Стандартинформ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 риска. Принципы 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руководство. ГОСТ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</a:t>
            </a:r>
            <a:r>
              <a:rPr lang="es-ES_trad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31000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 </a:t>
            </a:r>
            <a:r>
              <a:rPr lang="es-ES_trad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2010//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Стандартинформ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 риска. Принципы 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руководящие указания.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 РК ИСО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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Стандартинформ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стандарт по управлению проектами.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21500:2012. Утвержден Россией, США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Евросоюзом.</a:t>
            </a:r>
          </a:p>
          <a:p>
            <a:pPr algn="just"/>
            <a:r>
              <a:rPr lang="ru-RU" sz="2000" dirty="0">
                <a:latin typeface="Constantia" pitchFamily="18" charset="0"/>
              </a:rPr>
              <a:t>Требования к управлению </a:t>
            </a:r>
            <a:r>
              <a:rPr lang="ru-RU" sz="2000" dirty="0" smtClean="0">
                <a:latin typeface="Constantia" pitchFamily="18" charset="0"/>
              </a:rPr>
              <a:t>проектом / ГОСТ </a:t>
            </a:r>
            <a:r>
              <a:rPr lang="ru-RU" sz="2000" dirty="0">
                <a:latin typeface="Constantia" pitchFamily="18" charset="0"/>
              </a:rPr>
              <a:t>Р</a:t>
            </a:r>
            <a:r>
              <a:rPr lang="ru-RU" sz="2000" dirty="0"/>
              <a:t>54869 </a:t>
            </a:r>
            <a:r>
              <a:rPr lang="ru-RU" sz="2000" dirty="0" smtClean="0"/>
              <a:t>2011.</a:t>
            </a:r>
            <a:r>
              <a:rPr lang="ru-RU" sz="2000" dirty="0" smtClean="0">
                <a:latin typeface="Constantia" pitchFamily="18" charset="0"/>
              </a:rPr>
              <a:t>  </a:t>
            </a:r>
            <a:endParaRPr lang="ru-RU" sz="2000" dirty="0">
              <a:latin typeface="Constantia" pitchFamily="18" charset="0"/>
            </a:endParaRPr>
          </a:p>
          <a:p>
            <a:pPr algn="just"/>
            <a:r>
              <a:rPr lang="ru-RU" sz="2000" dirty="0">
                <a:latin typeface="Constantia" pitchFamily="18" charset="0"/>
              </a:rPr>
              <a:t>Требования к управлению портфелем </a:t>
            </a:r>
            <a:r>
              <a:rPr lang="ru-RU" sz="2000" dirty="0" smtClean="0">
                <a:latin typeface="Constantia" pitchFamily="18" charset="0"/>
              </a:rPr>
              <a:t>проектов / ГОСТ </a:t>
            </a:r>
            <a:r>
              <a:rPr lang="ru-RU" sz="2000" dirty="0">
                <a:latin typeface="Constantia" pitchFamily="18" charset="0"/>
              </a:rPr>
              <a:t>Р</a:t>
            </a:r>
            <a:r>
              <a:rPr lang="ru-RU" sz="2000" dirty="0"/>
              <a:t>54870 </a:t>
            </a:r>
            <a:r>
              <a:rPr lang="ru-RU" sz="2000" dirty="0" smtClean="0"/>
              <a:t>2011.</a:t>
            </a:r>
            <a:endParaRPr lang="ru-RU" sz="2000" dirty="0">
              <a:latin typeface="Constantia" pitchFamily="18" charset="0"/>
            </a:endParaRPr>
          </a:p>
          <a:p>
            <a:pPr algn="just"/>
            <a:r>
              <a:rPr lang="ru-RU" sz="2000" dirty="0">
                <a:latin typeface="Constantia" pitchFamily="18" charset="0"/>
              </a:rPr>
              <a:t>Требования к управлению </a:t>
            </a:r>
            <a:r>
              <a:rPr lang="ru-RU" sz="2000" dirty="0" smtClean="0">
                <a:latin typeface="Constantia" pitchFamily="18" charset="0"/>
              </a:rPr>
              <a:t>программой / ГОСТ </a:t>
            </a:r>
            <a:r>
              <a:rPr lang="ru-RU" sz="2000">
                <a:latin typeface="Constantia" pitchFamily="18" charset="0"/>
              </a:rPr>
              <a:t>Р</a:t>
            </a:r>
            <a:r>
              <a:rPr lang="ru-RU" sz="2000"/>
              <a:t>54871 </a:t>
            </a:r>
            <a:r>
              <a:rPr lang="ru-RU" sz="2000" smtClean="0"/>
              <a:t>2011.</a:t>
            </a:r>
            <a:r>
              <a:rPr lang="ru-RU" sz="2000" smtClean="0">
                <a:latin typeface="Constantia" pitchFamily="18" charset="0"/>
              </a:rPr>
              <a:t> </a:t>
            </a:r>
            <a:endParaRPr lang="ru-RU" sz="2000" dirty="0">
              <a:latin typeface="Constantia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476672"/>
            <a:ext cx="87849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Нормативная</a:t>
            </a:r>
            <a:r>
              <a:rPr lang="ru-RU" sz="36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база</a:t>
            </a:r>
          </a:p>
        </p:txBody>
      </p:sp>
    </p:spTree>
    <p:extLst>
      <p:ext uri="{BB962C8B-B14F-4D97-AF65-F5344CB8AC3E}">
        <p14:creationId xmlns:p14="http://schemas.microsoft.com/office/powerpoint/2010/main" xmlns="" val="10396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332656"/>
            <a:ext cx="8784976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</a:t>
            </a:r>
            <a:b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в Городском конкурсе инновационных проектов (2014</a:t>
            </a: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 descr="D:\НМР\УчСиб\УчСиб - 2014\Дипломы\УчСиб 2014-0010.jpg"/>
          <p:cNvPicPr>
            <a:picLocks noChangeAspect="1" noChangeArrowheads="1"/>
          </p:cNvPicPr>
          <p:nvPr/>
        </p:nvPicPr>
        <p:blipFill>
          <a:blip r:embed="rId2" cstate="print"/>
          <a:srcRect t="1379" r="1613" b="1803"/>
          <a:stretch>
            <a:fillRect/>
          </a:stretch>
        </p:blipFill>
        <p:spPr bwMode="auto">
          <a:xfrm>
            <a:off x="5071431" y="2312760"/>
            <a:ext cx="3028970" cy="4320000"/>
          </a:xfrm>
          <a:prstGeom prst="rect">
            <a:avLst/>
          </a:prstGeom>
          <a:noFill/>
        </p:spPr>
      </p:pic>
      <p:pic>
        <p:nvPicPr>
          <p:cNvPr id="9" name="Picture 3" descr="D:\НМР\УчСиб\УчСиб - 2014\УчСиб 2014 Фото\УчСиб 2014- 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986" y="2349360"/>
            <a:ext cx="2880000" cy="432000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7995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57200"/>
            <a:ext cx="8964488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 Международной выставке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en-US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ITE</a:t>
            </a:r>
            <a:r>
              <a:rPr lang="en-US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Сибирская ярмарка» </a:t>
            </a:r>
            <a:r>
              <a:rPr lang="ru-RU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УчСиб-2012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794" name="Рисунок 1" descr="ДИПЛОМ0003"/>
          <p:cNvPicPr>
            <a:picLocks noChangeAspect="1" noChangeArrowheads="1"/>
          </p:cNvPicPr>
          <p:nvPr/>
        </p:nvPicPr>
        <p:blipFill>
          <a:blip r:embed="rId2" cstate="print"/>
          <a:srcRect b="668"/>
          <a:stretch>
            <a:fillRect/>
          </a:stretch>
        </p:blipFill>
        <p:spPr bwMode="auto">
          <a:xfrm>
            <a:off x="943136" y="2348880"/>
            <a:ext cx="3052800" cy="43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3" name="Рисунок 2" descr="ДИПЛОМ0002"/>
          <p:cNvPicPr>
            <a:picLocks noChangeAspect="1" noChangeArrowheads="1"/>
          </p:cNvPicPr>
          <p:nvPr/>
        </p:nvPicPr>
        <p:blipFill>
          <a:blip r:embed="rId3" cstate="print"/>
          <a:srcRect l="945" t="668" b="2080"/>
          <a:stretch>
            <a:fillRect/>
          </a:stretch>
        </p:blipFill>
        <p:spPr bwMode="auto">
          <a:xfrm>
            <a:off x="4954097" y="2348880"/>
            <a:ext cx="3074287" cy="43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88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243038"/>
            <a:ext cx="8568952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 Международной выставке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en-US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ITE</a:t>
            </a:r>
            <a:r>
              <a:rPr lang="en-US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Сибирская ярмарка» </a:t>
            </a:r>
            <a:r>
              <a:rPr lang="ru-RU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УчСиб-201</a:t>
            </a:r>
            <a:r>
              <a:rPr lang="ru-RU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799" name="Рисунок 7" descr="ГКП0004"/>
          <p:cNvPicPr>
            <a:picLocks noChangeAspect="1" noChangeArrowheads="1"/>
          </p:cNvPicPr>
          <p:nvPr/>
        </p:nvPicPr>
        <p:blipFill>
          <a:blip r:embed="rId2" cstate="print"/>
          <a:srcRect l="1817" r="3273"/>
          <a:stretch>
            <a:fillRect/>
          </a:stretch>
        </p:blipFill>
        <p:spPr bwMode="auto">
          <a:xfrm>
            <a:off x="323528" y="2362592"/>
            <a:ext cx="2734288" cy="39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8" name="Рисунок 3" descr="учсиб0001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3583" t="1471" r="2959" b="1584"/>
          <a:stretch>
            <a:fillRect/>
          </a:stretch>
        </p:blipFill>
        <p:spPr bwMode="auto">
          <a:xfrm>
            <a:off x="3219908" y="2362592"/>
            <a:ext cx="2776192" cy="39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7" name="Рисунок 4" descr="учсиб000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3271" t="1814" r="4517" b="1701"/>
          <a:stretch>
            <a:fillRect/>
          </a:stretch>
        </p:blipFill>
        <p:spPr bwMode="auto">
          <a:xfrm>
            <a:off x="6158756" y="2360549"/>
            <a:ext cx="2755231" cy="39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10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1520" y="332656"/>
            <a:ext cx="8712968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 Международной выставке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en-US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ITE</a:t>
            </a:r>
            <a:r>
              <a:rPr lang="en-US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Сибирская ярмарка» </a:t>
            </a:r>
            <a:r>
              <a:rPr lang="ru-RU" sz="38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УчСиб-2014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2" descr="D:\НМР\УчСиб\УчСиб - 2014\Дипломы\УчСиб 2014-0004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967748" y="2333176"/>
            <a:ext cx="3012151" cy="43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4" descr="D:\НМР\УчСиб\УчСиб - 2014\Дипломы\УчСиб 2014-0007.jpg"/>
          <p:cNvPicPr>
            <a:picLocks noChangeAspect="1" noChangeArrowheads="1"/>
          </p:cNvPicPr>
          <p:nvPr/>
        </p:nvPicPr>
        <p:blipFill>
          <a:blip r:embed="rId3" cstate="print"/>
          <a:srcRect t="1163" b="1152"/>
          <a:stretch>
            <a:fillRect/>
          </a:stretch>
        </p:blipFill>
        <p:spPr bwMode="auto">
          <a:xfrm>
            <a:off x="4984841" y="2333176"/>
            <a:ext cx="3028187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8623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548680"/>
            <a:ext cx="8712968" cy="178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 Международной выставке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en-US" sz="3100" b="1" i="1" dirty="0" err="1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ITE</a:t>
            </a:r>
            <a:r>
              <a:rPr lang="en-US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1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Сибирская ярмарка» УчСиб-2015</a:t>
            </a:r>
            <a:endParaRPr kumimoji="0" lang="ru-RU" sz="31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40857"/>
            <a:ext cx="2799778" cy="39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6107" y="2640857"/>
            <a:ext cx="2799778" cy="39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702" y="2626196"/>
            <a:ext cx="279977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193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57200"/>
            <a:ext cx="8964488" cy="21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8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8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</a:t>
            </a:r>
            <a:b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во Всероссийском конкурсе инновационных 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«Школа – лаборатория инноваций»</a:t>
            </a:r>
            <a:endParaRPr kumimoji="0" lang="ru-RU" sz="2200" b="1" i="1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D:\НМР\Конкурсы\Школа - лаборатория инноваций\школа лаб ин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95846"/>
            <a:ext cx="255779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ocuments and Settings\Referent.NAKLDOMAIN\Рабочий стол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011" y="2710237"/>
            <a:ext cx="2810466" cy="396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2727176"/>
            <a:ext cx="2800341" cy="3960000"/>
          </a:xfrm>
          <a:prstGeom prst="rect">
            <a:avLst/>
          </a:prstGeom>
          <a:ln w="3175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35238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57200"/>
            <a:ext cx="8964488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во Всероссийском конкурсе </a:t>
            </a:r>
            <a:endParaRPr lang="ru-RU" sz="3800" b="1" i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«Управленческий ресурс»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6" y="2637789"/>
            <a:ext cx="2799780" cy="3960000"/>
          </a:xfrm>
          <a:prstGeom prst="rect">
            <a:avLst/>
          </a:prstGeom>
          <a:ln w="3175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2637789"/>
            <a:ext cx="2799778" cy="3960000"/>
          </a:xfrm>
          <a:prstGeom prst="rect">
            <a:avLst/>
          </a:prstGeom>
          <a:ln w="3175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8479" y="2637789"/>
            <a:ext cx="2799778" cy="3960000"/>
          </a:xfrm>
          <a:prstGeom prst="rect">
            <a:avLst/>
          </a:prstGeom>
          <a:ln w="3175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78193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57200"/>
            <a:ext cx="8892480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во Всероссийском конкурсе </a:t>
            </a:r>
            <a:endParaRPr lang="ru-RU" sz="3800" b="1" i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«Лучшая научная статья - 2015»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953" y="2407052"/>
            <a:ext cx="3054303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847" y="2407052"/>
            <a:ext cx="305430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369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57200"/>
            <a:ext cx="8892480" cy="187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Свидетельства результативности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реализации проекта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Результативность участия в Региональных конкурсах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по качеству правительства НСО»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4029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7658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2492895"/>
            <a:ext cx="2799778" cy="39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014" y="2492895"/>
            <a:ext cx="2800699" cy="39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92896"/>
            <a:ext cx="275419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089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052736"/>
            <a:ext cx="3747120" cy="27746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088" y="0"/>
            <a:ext cx="6512511" cy="11430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Рейтинг лицея - 2014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896" y="4149080"/>
            <a:ext cx="7264896" cy="25660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b="1" dirty="0" smtClean="0"/>
              <a:t>Лицей вошел в </a:t>
            </a:r>
            <a:r>
              <a:rPr lang="ru-RU" b="1" dirty="0"/>
              <a:t>ТОП-200 школ РФ,  </a:t>
            </a:r>
            <a:endParaRPr lang="ru-RU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обеспечивающих </a:t>
            </a:r>
            <a:r>
              <a:rPr lang="ru-RU" b="1" dirty="0"/>
              <a:t>высокие возможности развития талантов учащихся </a:t>
            </a:r>
            <a:r>
              <a:rPr lang="ru-RU" b="1" dirty="0" smtClean="0"/>
              <a:t>в </a:t>
            </a:r>
            <a:r>
              <a:rPr lang="ru-RU" b="1" dirty="0"/>
              <a:t>2013/14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xmlns="" val="5806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Autofit/>
          </a:bodyPr>
          <a:lstStyle/>
          <a:p>
            <a:pPr marL="0" indent="447675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 стандарта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ИСО 9001:2000 указано, что организация должна принимать меры, необходимые для достижения запланированных результатов и постоянного улучшения процессов организации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47675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 8.5.1 содержится требование постоянного повышения (улучшения) результативности системы менеджмента качества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</a:p>
          <a:p>
            <a:pPr marL="0" indent="447675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8.4 «Анализ данных» говорится о том, что «организация должна определять, собирать и анализировать соответствующие данные для оценивания, в какой области можно осуществлять постоянное повышение результативности системы менеджмента качества». Принцип постоянного улучшения и методология его реализации лежат в основе повышения результативности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60648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endParaRPr lang="ru-RU" sz="3600" b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0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Выводы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208912" cy="322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Постоянное улучшение системы менеджмента качества является основным ресурсом развития организации.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Использование различных моделей самооценки СМК позволяет получить всеобъемлющую информацию для анализа высшему руководству.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случае необходимости корректирующие и предупреждающие действия меняют вектор развития системы.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60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18002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Жизнь – это эскалатор, движущийся вниз.</a:t>
            </a:r>
          </a:p>
          <a:p>
            <a:pPr algn="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Чтобы оставаться на одном месте, нужно идти.</a:t>
            </a:r>
          </a:p>
          <a:p>
            <a:pPr algn="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чтобы двигаться вверх, приходится бежать.</a:t>
            </a:r>
          </a:p>
          <a:p>
            <a:pPr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Заповедь эффективных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менеджеров/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Referent.NAKLDOMAIN\Рабочий стол\Escalators-600x960.jpg"/>
          <p:cNvPicPr>
            <a:picLocks noChangeAspect="1" noChangeArrowheads="1"/>
          </p:cNvPicPr>
          <p:nvPr/>
        </p:nvPicPr>
        <p:blipFill>
          <a:blip r:embed="rId2" cstate="print"/>
          <a:srcRect t="2527" b="2974"/>
          <a:stretch>
            <a:fillRect/>
          </a:stretch>
        </p:blipFill>
        <p:spPr bwMode="auto">
          <a:xfrm>
            <a:off x="1691680" y="2889320"/>
            <a:ext cx="5790558" cy="3420000"/>
          </a:xfrm>
          <a:prstGeom prst="round2Diag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3188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/>
          </a:bodyPr>
          <a:lstStyle/>
          <a:p>
            <a:pPr marL="0" indent="447675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заключается в реализации действий, за счет которых можно повысить возможности организации выполнить требования, предъявляемые к объекту. Под понятием «объект» менеджмент качества рассматривает продукцию, процессы, систему управления и организацию в целом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7129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Улучшение качества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0578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600200"/>
            <a:ext cx="8229600" cy="4525963"/>
          </a:xfrm>
        </p:spPr>
        <p:txBody>
          <a:bodyPr>
            <a:normAutofit/>
          </a:bodyPr>
          <a:lstStyle/>
          <a:p>
            <a:pPr marL="0" indent="447675" algn="just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рекомендациям и требованиям стандарта, должно быть постоянное повышение результативности управления качеством на основе реализации принципа менеджмента качества – постоянное улучшение.</a:t>
            </a:r>
          </a:p>
          <a:p>
            <a:pPr marL="0" indent="447675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идеей проекта является разработка подходов для определения результативности системы управления, в основе которых принцип постоянного улучшения и методология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4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97152"/>
          </a:xfrm>
        </p:spPr>
        <p:txBody>
          <a:bodyPr>
            <a:noAutofit/>
          </a:bodyPr>
          <a:lstStyle/>
          <a:p>
            <a:pPr marL="0" indent="447675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СМК и повышение результативности деятельности лицея.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критерии и методы, позволяющие оценить результативность процессов и системы в целом;</a:t>
            </a: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входные данные для всестороннего процесса самооценки системы менеджмента;</a:t>
            </a: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самооценку системы управления качеством с использованием спектра методик;</a:t>
            </a: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план мероприятий по улучшению СМК в лицее;</a:t>
            </a: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 по результатам отчета высшего руководства;</a:t>
            </a:r>
          </a:p>
          <a:p>
            <a:pPr marL="0" indent="361950" algn="just"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рекомендации наблюдательного аудита для совершенствования СМК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8864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3200" b="1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Цель и задачи проекта</a:t>
            </a:r>
            <a:endParaRPr lang="ru-RU" sz="3200" b="1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9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76637774"/>
              </p:ext>
            </p:extLst>
          </p:nvPr>
        </p:nvGraphicFramePr>
        <p:xfrm>
          <a:off x="457200" y="2204864"/>
          <a:ext cx="8229600" cy="392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5400000" flipH="1">
            <a:off x="7572523" y="3797622"/>
            <a:ext cx="704850" cy="657225"/>
          </a:xfrm>
          <a:prstGeom prst="bentConnector3">
            <a:avLst>
              <a:gd name="adj1" fmla="val 99907"/>
            </a:avLst>
          </a:prstGeom>
          <a:noFill/>
          <a:ln w="28575">
            <a:solidFill>
              <a:srgbClr val="CD737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462764" y="207242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Функции менеджмента качества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04664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Методология и инструментарий</a:t>
            </a:r>
          </a:p>
          <a:p>
            <a:pPr>
              <a:lnSpc>
                <a:spcPct val="114000"/>
              </a:lnSpc>
              <a:defRPr/>
            </a:pPr>
            <a:r>
              <a:rPr lang="ru-RU" sz="3200" b="1" dirty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описания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364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2692896"/>
          </a:xfrm>
        </p:spPr>
        <p:txBody>
          <a:bodyPr>
            <a:normAutofit/>
          </a:bodyPr>
          <a:lstStyle/>
          <a:p>
            <a:pPr marL="0" indent="447675" algn="just">
              <a:lnSpc>
                <a:spcPct val="114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Менеджмент систем и процессов – действия по созданию организации, ориентированной на потребителей:</a:t>
            </a:r>
          </a:p>
          <a:p>
            <a:pPr algn="just">
              <a:lnSpc>
                <a:spcPct val="114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целенаправленное развитие в направлении постоянного улучшения;</a:t>
            </a:r>
          </a:p>
          <a:p>
            <a:pPr algn="just">
              <a:lnSpc>
                <a:spcPct val="114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подходящих методов для оценки улучшения процессов, таких, как самооценка и анализ со стороны руководства. </a:t>
            </a:r>
          </a:p>
          <a:p>
            <a:pPr>
              <a:lnSpc>
                <a:spcPct val="114000"/>
              </a:lnSpc>
            </a:pP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53176"/>
            <a:ext cx="914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Система менеджмента</a:t>
            </a:r>
            <a:r>
              <a:rPr kumimoji="0" lang="ru-RU" sz="3200" b="1" i="0" u="none" strike="noStrike" kern="1200" cap="none" spc="0" normalizeH="0" noProof="0" dirty="0" smtClean="0">
                <a:ln w="12700">
                  <a:solidFill>
                    <a:srgbClr val="008000"/>
                  </a:solidFill>
                  <a:prstDash val="solid"/>
                </a:ln>
                <a:gradFill flip="none" rotWithShape="1">
                  <a:gsLst>
                    <a:gs pos="0">
                      <a:srgbClr val="2B6228"/>
                    </a:gs>
                    <a:gs pos="39999">
                      <a:srgbClr val="2C6228"/>
                    </a:gs>
                    <a:gs pos="70000">
                      <a:srgbClr val="59943C"/>
                    </a:gs>
                    <a:gs pos="100000">
                      <a:srgbClr val="0A4800"/>
                    </a:gs>
                  </a:gsLst>
                  <a:lin ang="16200000" scaled="1"/>
                  <a:tileRect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качества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gradFill flip="none" rotWithShape="1">
                <a:gsLst>
                  <a:gs pos="0">
                    <a:srgbClr val="2B6228"/>
                  </a:gs>
                  <a:gs pos="39999">
                    <a:srgbClr val="2C6228"/>
                  </a:gs>
                  <a:gs pos="70000">
                    <a:srgbClr val="59943C"/>
                  </a:gs>
                  <a:gs pos="100000">
                    <a:srgbClr val="0A4800"/>
                  </a:gs>
                </a:gsLst>
                <a:lin ang="16200000" scaled="1"/>
                <a:tileRect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НМР\Управление качеством образования\Семинары\2013-2014\Дискуссион. площ. 24.09.2013\Фото 24.09\Дискуссионные площадки 24.09 (отбор фото)\IMG_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55371"/>
            <a:ext cx="3961040" cy="2640033"/>
          </a:xfrm>
          <a:prstGeom prst="round2Diag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860032" y="3762685"/>
            <a:ext cx="3816424" cy="2640032"/>
          </a:xfrm>
          <a:prstGeom prst="round2Diag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8205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1837</Words>
  <Application>Microsoft Office PowerPoint</Application>
  <PresentationFormat>Экран (4:3)</PresentationFormat>
  <Paragraphs>367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Самооценка деятельности образовательных организаций как инструмент повышения качества образовательных услуг участников  регионального проекта УКО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                                       </vt:lpstr>
      <vt:lpstr>Слайд 11</vt:lpstr>
      <vt:lpstr>Слайд 12</vt:lpstr>
      <vt:lpstr>Анализ данных</vt:lpstr>
      <vt:lpstr>Самооценка</vt:lpstr>
      <vt:lpstr>Слайд 15</vt:lpstr>
      <vt:lpstr>Слайд 16</vt:lpstr>
      <vt:lpstr>Критерии результативности процесса управления качеством образования</vt:lpstr>
      <vt:lpstr>Критерии качества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Рейтинг лицея - 2014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Принципы постоянного улучшения СМК на основе анализа результатов самооценки</dc:title>
  <dc:creator>Екатерина</dc:creator>
  <cp:lastModifiedBy>User</cp:lastModifiedBy>
  <cp:revision>59</cp:revision>
  <dcterms:created xsi:type="dcterms:W3CDTF">2015-08-17T06:02:47Z</dcterms:created>
  <dcterms:modified xsi:type="dcterms:W3CDTF">2015-08-20T02:50:18Z</dcterms:modified>
</cp:coreProperties>
</file>