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notesMasterIdLst>
    <p:notesMasterId r:id="rId12"/>
  </p:notesMasterIdLst>
  <p:sldIdLst>
    <p:sldId id="256" r:id="rId4"/>
    <p:sldId id="265" r:id="rId5"/>
    <p:sldId id="258" r:id="rId6"/>
    <p:sldId id="257" r:id="rId7"/>
    <p:sldId id="264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7C42F-B1AF-46EF-8FAD-F7375C54B19F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C1B038-05D0-4EEC-B432-1E835F2AF94A}">
      <dgm:prSet phldrT="[Текст]"/>
      <dgm:spPr/>
      <dgm:t>
        <a:bodyPr/>
        <a:lstStyle/>
        <a:p>
          <a:r>
            <a:rPr lang="ru-RU" b="1" dirty="0" smtClean="0"/>
            <a:t>Сверху?</a:t>
          </a:r>
          <a:endParaRPr lang="ru-RU" b="1" dirty="0"/>
        </a:p>
      </dgm:t>
    </dgm:pt>
    <dgm:pt modelId="{95B1AD7A-073B-4A56-9A20-74C2CED5117C}" type="parTrans" cxnId="{B29AE38F-F2EF-45C0-9890-9974C3EF271D}">
      <dgm:prSet/>
      <dgm:spPr/>
      <dgm:t>
        <a:bodyPr/>
        <a:lstStyle/>
        <a:p>
          <a:endParaRPr lang="ru-RU"/>
        </a:p>
      </dgm:t>
    </dgm:pt>
    <dgm:pt modelId="{8C7B8DCF-8EE3-4814-9A84-BADF85AC417D}" type="sibTrans" cxnId="{B29AE38F-F2EF-45C0-9890-9974C3EF271D}">
      <dgm:prSet/>
      <dgm:spPr/>
      <dgm:t>
        <a:bodyPr/>
        <a:lstStyle/>
        <a:p>
          <a:endParaRPr lang="ru-RU"/>
        </a:p>
      </dgm:t>
    </dgm:pt>
    <dgm:pt modelId="{5FDDAD27-2B8E-414D-B7F7-D047EE27C70F}">
      <dgm:prSet phldrT="[Текст]"/>
      <dgm:spPr/>
      <dgm:t>
        <a:bodyPr/>
        <a:lstStyle/>
        <a:p>
          <a:r>
            <a:rPr lang="ru-RU" b="1" dirty="0" smtClean="0"/>
            <a:t>Снизу?</a:t>
          </a:r>
          <a:endParaRPr lang="ru-RU" b="1" dirty="0"/>
        </a:p>
      </dgm:t>
    </dgm:pt>
    <dgm:pt modelId="{6B6494CC-DC1A-444E-B6EC-5BB3AC9E3275}" type="parTrans" cxnId="{8FA90113-40A3-407A-8E9C-BF94A8114A69}">
      <dgm:prSet/>
      <dgm:spPr/>
      <dgm:t>
        <a:bodyPr/>
        <a:lstStyle/>
        <a:p>
          <a:endParaRPr lang="ru-RU"/>
        </a:p>
      </dgm:t>
    </dgm:pt>
    <dgm:pt modelId="{719C171F-71FE-4429-A203-CA4B5F416F36}" type="sibTrans" cxnId="{8FA90113-40A3-407A-8E9C-BF94A8114A69}">
      <dgm:prSet/>
      <dgm:spPr/>
      <dgm:t>
        <a:bodyPr/>
        <a:lstStyle/>
        <a:p>
          <a:endParaRPr lang="ru-RU"/>
        </a:p>
      </dgm:t>
    </dgm:pt>
    <dgm:pt modelId="{2208EFC3-30C4-4CBD-9EF7-A6F6DF74418D}" type="pres">
      <dgm:prSet presAssocID="{9027C42F-B1AF-46EF-8FAD-F7375C54B19F}" presName="compositeShape" presStyleCnt="0">
        <dgm:presLayoutVars>
          <dgm:chMax val="2"/>
          <dgm:dir/>
          <dgm:resizeHandles val="exact"/>
        </dgm:presLayoutVars>
      </dgm:prSet>
      <dgm:spPr/>
    </dgm:pt>
    <dgm:pt modelId="{D6D17DA2-CC90-4134-9B80-C1D6CB476D9D}" type="pres">
      <dgm:prSet presAssocID="{9027C42F-B1AF-46EF-8FAD-F7375C54B19F}" presName="divider" presStyleLbl="fgShp" presStyleIdx="0" presStyleCnt="1"/>
      <dgm:spPr/>
    </dgm:pt>
    <dgm:pt modelId="{DD5B6B40-ACDA-40C9-900B-A8555389F178}" type="pres">
      <dgm:prSet presAssocID="{1EC1B038-05D0-4EEC-B432-1E835F2AF94A}" presName="downArrow" presStyleLbl="node1" presStyleIdx="0" presStyleCnt="2"/>
      <dgm:spPr/>
    </dgm:pt>
    <dgm:pt modelId="{0C43D3B1-B09E-45E9-BF7A-D6F2347E9367}" type="pres">
      <dgm:prSet presAssocID="{1EC1B038-05D0-4EEC-B432-1E835F2AF94A}" presName="downArrowText" presStyleLbl="revTx" presStyleIdx="0" presStyleCnt="2">
        <dgm:presLayoutVars>
          <dgm:bulletEnabled val="1"/>
        </dgm:presLayoutVars>
      </dgm:prSet>
      <dgm:spPr/>
    </dgm:pt>
    <dgm:pt modelId="{93B342E0-EBB3-41EE-AA80-48BCC2FBADE3}" type="pres">
      <dgm:prSet presAssocID="{5FDDAD27-2B8E-414D-B7F7-D047EE27C70F}" presName="upArrow" presStyleLbl="node1" presStyleIdx="1" presStyleCnt="2"/>
      <dgm:spPr/>
    </dgm:pt>
    <dgm:pt modelId="{EC1FFB48-690F-4549-95C2-1AC37865EC7D}" type="pres">
      <dgm:prSet presAssocID="{5FDDAD27-2B8E-414D-B7F7-D047EE27C70F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8FA90113-40A3-407A-8E9C-BF94A8114A69}" srcId="{9027C42F-B1AF-46EF-8FAD-F7375C54B19F}" destId="{5FDDAD27-2B8E-414D-B7F7-D047EE27C70F}" srcOrd="1" destOrd="0" parTransId="{6B6494CC-DC1A-444E-B6EC-5BB3AC9E3275}" sibTransId="{719C171F-71FE-4429-A203-CA4B5F416F36}"/>
    <dgm:cxn modelId="{7CEF85EE-BB70-492D-AFC7-8DC9EE4E7D9F}" type="presOf" srcId="{5FDDAD27-2B8E-414D-B7F7-D047EE27C70F}" destId="{EC1FFB48-690F-4549-95C2-1AC37865EC7D}" srcOrd="0" destOrd="0" presId="urn:microsoft.com/office/officeart/2005/8/layout/arrow3"/>
    <dgm:cxn modelId="{76100DF0-08F9-4186-B21D-04850F008B38}" type="presOf" srcId="{1EC1B038-05D0-4EEC-B432-1E835F2AF94A}" destId="{0C43D3B1-B09E-45E9-BF7A-D6F2347E9367}" srcOrd="0" destOrd="0" presId="urn:microsoft.com/office/officeart/2005/8/layout/arrow3"/>
    <dgm:cxn modelId="{A42C9E69-333D-4909-B75C-4FA3891BC257}" type="presOf" srcId="{9027C42F-B1AF-46EF-8FAD-F7375C54B19F}" destId="{2208EFC3-30C4-4CBD-9EF7-A6F6DF74418D}" srcOrd="0" destOrd="0" presId="urn:microsoft.com/office/officeart/2005/8/layout/arrow3"/>
    <dgm:cxn modelId="{B29AE38F-F2EF-45C0-9890-9974C3EF271D}" srcId="{9027C42F-B1AF-46EF-8FAD-F7375C54B19F}" destId="{1EC1B038-05D0-4EEC-B432-1E835F2AF94A}" srcOrd="0" destOrd="0" parTransId="{95B1AD7A-073B-4A56-9A20-74C2CED5117C}" sibTransId="{8C7B8DCF-8EE3-4814-9A84-BADF85AC417D}"/>
    <dgm:cxn modelId="{21913A47-3C52-47D9-AA77-55A358636592}" type="presParOf" srcId="{2208EFC3-30C4-4CBD-9EF7-A6F6DF74418D}" destId="{D6D17DA2-CC90-4134-9B80-C1D6CB476D9D}" srcOrd="0" destOrd="0" presId="urn:microsoft.com/office/officeart/2005/8/layout/arrow3"/>
    <dgm:cxn modelId="{1BFCE626-E2EC-4D5F-8478-E10C04F3DD09}" type="presParOf" srcId="{2208EFC3-30C4-4CBD-9EF7-A6F6DF74418D}" destId="{DD5B6B40-ACDA-40C9-900B-A8555389F178}" srcOrd="1" destOrd="0" presId="urn:microsoft.com/office/officeart/2005/8/layout/arrow3"/>
    <dgm:cxn modelId="{9D498734-CA99-453E-9989-0F14768B4985}" type="presParOf" srcId="{2208EFC3-30C4-4CBD-9EF7-A6F6DF74418D}" destId="{0C43D3B1-B09E-45E9-BF7A-D6F2347E9367}" srcOrd="2" destOrd="0" presId="urn:microsoft.com/office/officeart/2005/8/layout/arrow3"/>
    <dgm:cxn modelId="{0ACAD077-CD28-4751-BBEE-A53C16BAD222}" type="presParOf" srcId="{2208EFC3-30C4-4CBD-9EF7-A6F6DF74418D}" destId="{93B342E0-EBB3-41EE-AA80-48BCC2FBADE3}" srcOrd="3" destOrd="0" presId="urn:microsoft.com/office/officeart/2005/8/layout/arrow3"/>
    <dgm:cxn modelId="{A1A857AB-2B3C-4F93-AAEC-CB7884222106}" type="presParOf" srcId="{2208EFC3-30C4-4CBD-9EF7-A6F6DF74418D}" destId="{EC1FFB48-690F-4549-95C2-1AC37865EC7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61EC0-50F8-4E4C-84D5-81866864DC0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786649-D087-4DE0-885E-2169F2CA644A}">
      <dgm:prSet phldrT="[Текст]"/>
      <dgm:spPr/>
      <dgm:t>
        <a:bodyPr/>
        <a:lstStyle/>
        <a:p>
          <a:r>
            <a:rPr lang="ru-RU" b="1" dirty="0" smtClean="0"/>
            <a:t>1.</a:t>
          </a:r>
          <a:endParaRPr lang="ru-RU" b="1" dirty="0"/>
        </a:p>
      </dgm:t>
    </dgm:pt>
    <dgm:pt modelId="{09CB31C1-3BA9-4F28-86A9-E4BA57C78C6C}" type="parTrans" cxnId="{9DD63C02-FB58-4C0F-9F8A-4724D5EC29C0}">
      <dgm:prSet/>
      <dgm:spPr/>
      <dgm:t>
        <a:bodyPr/>
        <a:lstStyle/>
        <a:p>
          <a:endParaRPr lang="ru-RU"/>
        </a:p>
      </dgm:t>
    </dgm:pt>
    <dgm:pt modelId="{77C397F5-472F-4EAE-A7A5-3941EDCBA0AF}" type="sibTrans" cxnId="{9DD63C02-FB58-4C0F-9F8A-4724D5EC29C0}">
      <dgm:prSet/>
      <dgm:spPr/>
      <dgm:t>
        <a:bodyPr/>
        <a:lstStyle/>
        <a:p>
          <a:endParaRPr lang="ru-RU"/>
        </a:p>
      </dgm:t>
    </dgm:pt>
    <dgm:pt modelId="{3CFDA33C-3062-435B-B3BB-80B2EDC3EAF5}">
      <dgm:prSet phldrT="[Текст]"/>
      <dgm:spPr/>
      <dgm:t>
        <a:bodyPr/>
        <a:lstStyle/>
        <a:p>
          <a:r>
            <a:rPr lang="ru-RU" b="1" dirty="0" smtClean="0"/>
            <a:t>Основанная на оценочном подходе (</a:t>
          </a:r>
          <a:r>
            <a:rPr lang="ru-RU" b="1" dirty="0" err="1" smtClean="0"/>
            <a:t>самообследование</a:t>
          </a:r>
          <a:r>
            <a:rPr lang="ru-RU" b="1" dirty="0" smtClean="0"/>
            <a:t>, самооценка).</a:t>
          </a:r>
          <a:endParaRPr lang="ru-RU" b="1" dirty="0"/>
        </a:p>
      </dgm:t>
    </dgm:pt>
    <dgm:pt modelId="{C27C813F-2376-4D7D-B15C-529A37C8C277}" type="parTrans" cxnId="{4195FFAB-03F8-4572-9062-93348F486B19}">
      <dgm:prSet/>
      <dgm:spPr/>
      <dgm:t>
        <a:bodyPr/>
        <a:lstStyle/>
        <a:p>
          <a:endParaRPr lang="ru-RU"/>
        </a:p>
      </dgm:t>
    </dgm:pt>
    <dgm:pt modelId="{02E19D70-0063-404D-848F-C3ADB2EDF5DE}" type="sibTrans" cxnId="{4195FFAB-03F8-4572-9062-93348F486B19}">
      <dgm:prSet/>
      <dgm:spPr/>
      <dgm:t>
        <a:bodyPr/>
        <a:lstStyle/>
        <a:p>
          <a:endParaRPr lang="ru-RU"/>
        </a:p>
      </dgm:t>
    </dgm:pt>
    <dgm:pt modelId="{34F20D20-7C96-4A8F-A1B5-7BE1C1E8E5C2}">
      <dgm:prSet phldrT="[Текст]"/>
      <dgm:spPr/>
      <dgm:t>
        <a:bodyPr/>
        <a:lstStyle/>
        <a:p>
          <a:r>
            <a:rPr lang="ru-RU" b="1" dirty="0" smtClean="0"/>
            <a:t>2.</a:t>
          </a:r>
          <a:endParaRPr lang="ru-RU" b="1" dirty="0"/>
        </a:p>
      </dgm:t>
    </dgm:pt>
    <dgm:pt modelId="{E0074782-91A0-4CAA-AACF-61A716877FD8}" type="parTrans" cxnId="{A8762879-E8C2-4380-94E1-B59048FBDED7}">
      <dgm:prSet/>
      <dgm:spPr/>
      <dgm:t>
        <a:bodyPr/>
        <a:lstStyle/>
        <a:p>
          <a:endParaRPr lang="ru-RU"/>
        </a:p>
      </dgm:t>
    </dgm:pt>
    <dgm:pt modelId="{AF0F94C1-2077-4485-B3F4-A5DB87698E76}" type="sibTrans" cxnId="{A8762879-E8C2-4380-94E1-B59048FBDED7}">
      <dgm:prSet/>
      <dgm:spPr/>
      <dgm:t>
        <a:bodyPr/>
        <a:lstStyle/>
        <a:p>
          <a:endParaRPr lang="ru-RU"/>
        </a:p>
      </dgm:t>
    </dgm:pt>
    <dgm:pt modelId="{3EB34BBE-CCF0-479B-80CE-AE8F822D9AAE}">
      <dgm:prSet phldrT="[Текст]"/>
      <dgm:spPr/>
      <dgm:t>
        <a:bodyPr/>
        <a:lstStyle/>
        <a:p>
          <a:r>
            <a:rPr lang="ru-RU" b="1" dirty="0" smtClean="0"/>
            <a:t>Основанная на принципах философии Всеобщего менеджмента качества (TQM). </a:t>
          </a:r>
          <a:endParaRPr lang="ru-RU" b="1" dirty="0"/>
        </a:p>
      </dgm:t>
    </dgm:pt>
    <dgm:pt modelId="{F3B757FC-5E2D-483D-A53C-51EDD78B5115}" type="parTrans" cxnId="{86976B1D-65DF-49F9-9738-B502142B0218}">
      <dgm:prSet/>
      <dgm:spPr/>
      <dgm:t>
        <a:bodyPr/>
        <a:lstStyle/>
        <a:p>
          <a:endParaRPr lang="ru-RU"/>
        </a:p>
      </dgm:t>
    </dgm:pt>
    <dgm:pt modelId="{9F35A766-D827-4098-BF12-30AA57384EFB}" type="sibTrans" cxnId="{86976B1D-65DF-49F9-9738-B502142B0218}">
      <dgm:prSet/>
      <dgm:spPr/>
      <dgm:t>
        <a:bodyPr/>
        <a:lstStyle/>
        <a:p>
          <a:endParaRPr lang="ru-RU"/>
        </a:p>
      </dgm:t>
    </dgm:pt>
    <dgm:pt modelId="{392887AE-51DD-425F-BDA5-C50623B1D095}">
      <dgm:prSet phldrT="[Текст]"/>
      <dgm:spPr/>
      <dgm:t>
        <a:bodyPr/>
        <a:lstStyle/>
        <a:p>
          <a:r>
            <a:rPr lang="ru-RU" b="1" dirty="0" smtClean="0"/>
            <a:t>3.</a:t>
          </a:r>
          <a:endParaRPr lang="ru-RU" b="1" dirty="0"/>
        </a:p>
      </dgm:t>
    </dgm:pt>
    <dgm:pt modelId="{6E4B4AE6-BC77-4B6E-8CBA-D11200DF46BC}" type="parTrans" cxnId="{64CB20A7-2F24-467A-AE60-B8E5C46E88A1}">
      <dgm:prSet/>
      <dgm:spPr/>
      <dgm:t>
        <a:bodyPr/>
        <a:lstStyle/>
        <a:p>
          <a:endParaRPr lang="ru-RU"/>
        </a:p>
      </dgm:t>
    </dgm:pt>
    <dgm:pt modelId="{3020FED9-EDDC-425F-9A9F-70A487E17A2A}" type="sibTrans" cxnId="{64CB20A7-2F24-467A-AE60-B8E5C46E88A1}">
      <dgm:prSet/>
      <dgm:spPr/>
      <dgm:t>
        <a:bodyPr/>
        <a:lstStyle/>
        <a:p>
          <a:endParaRPr lang="ru-RU"/>
        </a:p>
      </dgm:t>
    </dgm:pt>
    <dgm:pt modelId="{9C32CCF7-A326-4E9B-83AF-B376B653C6C6}">
      <dgm:prSet phldrT="[Текст]"/>
      <dgm:spPr/>
      <dgm:t>
        <a:bodyPr/>
        <a:lstStyle/>
        <a:p>
          <a:r>
            <a:rPr lang="ru-RU" b="1" dirty="0" smtClean="0"/>
            <a:t>Основанная на международных стандартах серии ISO </a:t>
          </a:r>
          <a:r>
            <a:rPr lang="ru-RU" b="1" dirty="0" smtClean="0"/>
            <a:t>9000</a:t>
          </a:r>
          <a:endParaRPr lang="ru-RU" b="1" dirty="0"/>
        </a:p>
      </dgm:t>
    </dgm:pt>
    <dgm:pt modelId="{C0B00E47-23AB-4020-A175-9F5CF551F1D7}" type="parTrans" cxnId="{B5811F9D-3A0D-4672-A58A-B9637B37DB54}">
      <dgm:prSet/>
      <dgm:spPr/>
      <dgm:t>
        <a:bodyPr/>
        <a:lstStyle/>
        <a:p>
          <a:endParaRPr lang="ru-RU"/>
        </a:p>
      </dgm:t>
    </dgm:pt>
    <dgm:pt modelId="{1E2CEB8F-6AF8-42FE-84D8-7317032A4E0E}" type="sibTrans" cxnId="{B5811F9D-3A0D-4672-A58A-B9637B37DB54}">
      <dgm:prSet/>
      <dgm:spPr/>
      <dgm:t>
        <a:bodyPr/>
        <a:lstStyle/>
        <a:p>
          <a:endParaRPr lang="ru-RU"/>
        </a:p>
      </dgm:t>
    </dgm:pt>
    <dgm:pt modelId="{F84EEC5B-E62E-4BC9-8F7E-8BDAFA3D4D59}" type="pres">
      <dgm:prSet presAssocID="{32461EC0-50F8-4E4C-84D5-81866864DC0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B3FA91-47C3-4664-BA59-1EE531652952}" type="pres">
      <dgm:prSet presAssocID="{E1786649-D087-4DE0-885E-2169F2CA644A}" presName="composite" presStyleCnt="0"/>
      <dgm:spPr/>
      <dgm:t>
        <a:bodyPr/>
        <a:lstStyle/>
        <a:p>
          <a:endParaRPr lang="ru-RU"/>
        </a:p>
      </dgm:t>
    </dgm:pt>
    <dgm:pt modelId="{D48869F9-F74B-47CD-885B-111C20DE4F83}" type="pres">
      <dgm:prSet presAssocID="{E1786649-D087-4DE0-885E-2169F2CA644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D79093-E027-49A1-9158-F0B82794F7CD}" type="pres">
      <dgm:prSet presAssocID="{E1786649-D087-4DE0-885E-2169F2CA644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3F049-E715-4F07-9491-FB2152E57D46}" type="pres">
      <dgm:prSet presAssocID="{77C397F5-472F-4EAE-A7A5-3941EDCBA0AF}" presName="sp" presStyleCnt="0"/>
      <dgm:spPr/>
      <dgm:t>
        <a:bodyPr/>
        <a:lstStyle/>
        <a:p>
          <a:endParaRPr lang="ru-RU"/>
        </a:p>
      </dgm:t>
    </dgm:pt>
    <dgm:pt modelId="{1D4BE1D5-7E8B-4EE6-9F20-80B5DB4146DD}" type="pres">
      <dgm:prSet presAssocID="{34F20D20-7C96-4A8F-A1B5-7BE1C1E8E5C2}" presName="composite" presStyleCnt="0"/>
      <dgm:spPr/>
      <dgm:t>
        <a:bodyPr/>
        <a:lstStyle/>
        <a:p>
          <a:endParaRPr lang="ru-RU"/>
        </a:p>
      </dgm:t>
    </dgm:pt>
    <dgm:pt modelId="{36547A42-CFCA-4D5B-A436-9C4D375927F7}" type="pres">
      <dgm:prSet presAssocID="{34F20D20-7C96-4A8F-A1B5-7BE1C1E8E5C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C599F-B64D-4F3B-98DD-BB50550679C8}" type="pres">
      <dgm:prSet presAssocID="{34F20D20-7C96-4A8F-A1B5-7BE1C1E8E5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88412-0ED0-450D-BD87-702E65DB517F}" type="pres">
      <dgm:prSet presAssocID="{AF0F94C1-2077-4485-B3F4-A5DB87698E76}" presName="sp" presStyleCnt="0"/>
      <dgm:spPr/>
      <dgm:t>
        <a:bodyPr/>
        <a:lstStyle/>
        <a:p>
          <a:endParaRPr lang="ru-RU"/>
        </a:p>
      </dgm:t>
    </dgm:pt>
    <dgm:pt modelId="{348FFE87-5489-4BBC-BD39-3B0222C0A33F}" type="pres">
      <dgm:prSet presAssocID="{392887AE-51DD-425F-BDA5-C50623B1D095}" presName="composite" presStyleCnt="0"/>
      <dgm:spPr/>
      <dgm:t>
        <a:bodyPr/>
        <a:lstStyle/>
        <a:p>
          <a:endParaRPr lang="ru-RU"/>
        </a:p>
      </dgm:t>
    </dgm:pt>
    <dgm:pt modelId="{414EBEB2-CD09-4F33-B16A-E3ADEE20742A}" type="pres">
      <dgm:prSet presAssocID="{392887AE-51DD-425F-BDA5-C50623B1D09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8C019-AA65-4B15-B70E-75CF25DA560C}" type="pres">
      <dgm:prSet presAssocID="{392887AE-51DD-425F-BDA5-C50623B1D09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0DA7AA-2C5A-436E-816A-D1320DCC8A56}" type="presOf" srcId="{3CFDA33C-3062-435B-B3BB-80B2EDC3EAF5}" destId="{D7D79093-E027-49A1-9158-F0B82794F7CD}" srcOrd="0" destOrd="0" presId="urn:microsoft.com/office/officeart/2005/8/layout/chevron2"/>
    <dgm:cxn modelId="{0511DC9D-3FB6-4D55-8103-6F600D1634B7}" type="presOf" srcId="{392887AE-51DD-425F-BDA5-C50623B1D095}" destId="{414EBEB2-CD09-4F33-B16A-E3ADEE20742A}" srcOrd="0" destOrd="0" presId="urn:microsoft.com/office/officeart/2005/8/layout/chevron2"/>
    <dgm:cxn modelId="{4ABBC16B-D52A-47E4-95C2-94DE69325550}" type="presOf" srcId="{9C32CCF7-A326-4E9B-83AF-B376B653C6C6}" destId="{97E8C019-AA65-4B15-B70E-75CF25DA560C}" srcOrd="0" destOrd="0" presId="urn:microsoft.com/office/officeart/2005/8/layout/chevron2"/>
    <dgm:cxn modelId="{7FDC7C38-2AA7-4626-A158-C8D6682A498C}" type="presOf" srcId="{34F20D20-7C96-4A8F-A1B5-7BE1C1E8E5C2}" destId="{36547A42-CFCA-4D5B-A436-9C4D375927F7}" srcOrd="0" destOrd="0" presId="urn:microsoft.com/office/officeart/2005/8/layout/chevron2"/>
    <dgm:cxn modelId="{B5811F9D-3A0D-4672-A58A-B9637B37DB54}" srcId="{392887AE-51DD-425F-BDA5-C50623B1D095}" destId="{9C32CCF7-A326-4E9B-83AF-B376B653C6C6}" srcOrd="0" destOrd="0" parTransId="{C0B00E47-23AB-4020-A175-9F5CF551F1D7}" sibTransId="{1E2CEB8F-6AF8-42FE-84D8-7317032A4E0E}"/>
    <dgm:cxn modelId="{04E0A836-DD6B-450C-A314-08E5D761BD1F}" type="presOf" srcId="{3EB34BBE-CCF0-479B-80CE-AE8F822D9AAE}" destId="{8C0C599F-B64D-4F3B-98DD-BB50550679C8}" srcOrd="0" destOrd="0" presId="urn:microsoft.com/office/officeart/2005/8/layout/chevron2"/>
    <dgm:cxn modelId="{0916B84C-B74C-46CB-9E04-97315B7F1118}" type="presOf" srcId="{32461EC0-50F8-4E4C-84D5-81866864DC04}" destId="{F84EEC5B-E62E-4BC9-8F7E-8BDAFA3D4D59}" srcOrd="0" destOrd="0" presId="urn:microsoft.com/office/officeart/2005/8/layout/chevron2"/>
    <dgm:cxn modelId="{00474307-8101-4675-8F9A-FA1E9F64CD6F}" type="presOf" srcId="{E1786649-D087-4DE0-885E-2169F2CA644A}" destId="{D48869F9-F74B-47CD-885B-111C20DE4F83}" srcOrd="0" destOrd="0" presId="urn:microsoft.com/office/officeart/2005/8/layout/chevron2"/>
    <dgm:cxn modelId="{64CB20A7-2F24-467A-AE60-B8E5C46E88A1}" srcId="{32461EC0-50F8-4E4C-84D5-81866864DC04}" destId="{392887AE-51DD-425F-BDA5-C50623B1D095}" srcOrd="2" destOrd="0" parTransId="{6E4B4AE6-BC77-4B6E-8CBA-D11200DF46BC}" sibTransId="{3020FED9-EDDC-425F-9A9F-70A487E17A2A}"/>
    <dgm:cxn modelId="{A8762879-E8C2-4380-94E1-B59048FBDED7}" srcId="{32461EC0-50F8-4E4C-84D5-81866864DC04}" destId="{34F20D20-7C96-4A8F-A1B5-7BE1C1E8E5C2}" srcOrd="1" destOrd="0" parTransId="{E0074782-91A0-4CAA-AACF-61A716877FD8}" sibTransId="{AF0F94C1-2077-4485-B3F4-A5DB87698E76}"/>
    <dgm:cxn modelId="{86976B1D-65DF-49F9-9738-B502142B0218}" srcId="{34F20D20-7C96-4A8F-A1B5-7BE1C1E8E5C2}" destId="{3EB34BBE-CCF0-479B-80CE-AE8F822D9AAE}" srcOrd="0" destOrd="0" parTransId="{F3B757FC-5E2D-483D-A53C-51EDD78B5115}" sibTransId="{9F35A766-D827-4098-BF12-30AA57384EFB}"/>
    <dgm:cxn modelId="{4195FFAB-03F8-4572-9062-93348F486B19}" srcId="{E1786649-D087-4DE0-885E-2169F2CA644A}" destId="{3CFDA33C-3062-435B-B3BB-80B2EDC3EAF5}" srcOrd="0" destOrd="0" parTransId="{C27C813F-2376-4D7D-B15C-529A37C8C277}" sibTransId="{02E19D70-0063-404D-848F-C3ADB2EDF5DE}"/>
    <dgm:cxn modelId="{9DD63C02-FB58-4C0F-9F8A-4724D5EC29C0}" srcId="{32461EC0-50F8-4E4C-84D5-81866864DC04}" destId="{E1786649-D087-4DE0-885E-2169F2CA644A}" srcOrd="0" destOrd="0" parTransId="{09CB31C1-3BA9-4F28-86A9-E4BA57C78C6C}" sibTransId="{77C397F5-472F-4EAE-A7A5-3941EDCBA0AF}"/>
    <dgm:cxn modelId="{AE2C9323-E958-416F-90EC-E993F9577B0A}" type="presParOf" srcId="{F84EEC5B-E62E-4BC9-8F7E-8BDAFA3D4D59}" destId="{40B3FA91-47C3-4664-BA59-1EE531652952}" srcOrd="0" destOrd="0" presId="urn:microsoft.com/office/officeart/2005/8/layout/chevron2"/>
    <dgm:cxn modelId="{9FF1C428-2A73-406A-9A7D-F8872B5E98AC}" type="presParOf" srcId="{40B3FA91-47C3-4664-BA59-1EE531652952}" destId="{D48869F9-F74B-47CD-885B-111C20DE4F83}" srcOrd="0" destOrd="0" presId="urn:microsoft.com/office/officeart/2005/8/layout/chevron2"/>
    <dgm:cxn modelId="{8A938008-9E2B-4E01-ACB3-D7B7E5377FB5}" type="presParOf" srcId="{40B3FA91-47C3-4664-BA59-1EE531652952}" destId="{D7D79093-E027-49A1-9158-F0B82794F7CD}" srcOrd="1" destOrd="0" presId="urn:microsoft.com/office/officeart/2005/8/layout/chevron2"/>
    <dgm:cxn modelId="{C968F3FB-7819-45DC-8209-05051D342F96}" type="presParOf" srcId="{F84EEC5B-E62E-4BC9-8F7E-8BDAFA3D4D59}" destId="{8D73F049-E715-4F07-9491-FB2152E57D46}" srcOrd="1" destOrd="0" presId="urn:microsoft.com/office/officeart/2005/8/layout/chevron2"/>
    <dgm:cxn modelId="{FDEE3B40-B65C-4ED9-B79B-C6117E2A7A01}" type="presParOf" srcId="{F84EEC5B-E62E-4BC9-8F7E-8BDAFA3D4D59}" destId="{1D4BE1D5-7E8B-4EE6-9F20-80B5DB4146DD}" srcOrd="2" destOrd="0" presId="urn:microsoft.com/office/officeart/2005/8/layout/chevron2"/>
    <dgm:cxn modelId="{02E1FB99-DBB6-4287-96CD-070483096551}" type="presParOf" srcId="{1D4BE1D5-7E8B-4EE6-9F20-80B5DB4146DD}" destId="{36547A42-CFCA-4D5B-A436-9C4D375927F7}" srcOrd="0" destOrd="0" presId="urn:microsoft.com/office/officeart/2005/8/layout/chevron2"/>
    <dgm:cxn modelId="{B3A53E61-AFF8-47F7-8721-9C4129AA4768}" type="presParOf" srcId="{1D4BE1D5-7E8B-4EE6-9F20-80B5DB4146DD}" destId="{8C0C599F-B64D-4F3B-98DD-BB50550679C8}" srcOrd="1" destOrd="0" presId="urn:microsoft.com/office/officeart/2005/8/layout/chevron2"/>
    <dgm:cxn modelId="{F49612D7-2287-48C0-A5E1-F059A7975532}" type="presParOf" srcId="{F84EEC5B-E62E-4BC9-8F7E-8BDAFA3D4D59}" destId="{6F988412-0ED0-450D-BD87-702E65DB517F}" srcOrd="3" destOrd="0" presId="urn:microsoft.com/office/officeart/2005/8/layout/chevron2"/>
    <dgm:cxn modelId="{745F7A58-AF22-40F2-9404-EFE65B95F171}" type="presParOf" srcId="{F84EEC5B-E62E-4BC9-8F7E-8BDAFA3D4D59}" destId="{348FFE87-5489-4BBC-BD39-3B0222C0A33F}" srcOrd="4" destOrd="0" presId="urn:microsoft.com/office/officeart/2005/8/layout/chevron2"/>
    <dgm:cxn modelId="{87A4DB20-D433-4272-A792-50FA3BAA78FA}" type="presParOf" srcId="{348FFE87-5489-4BBC-BD39-3B0222C0A33F}" destId="{414EBEB2-CD09-4F33-B16A-E3ADEE20742A}" srcOrd="0" destOrd="0" presId="urn:microsoft.com/office/officeart/2005/8/layout/chevron2"/>
    <dgm:cxn modelId="{18CC1AEC-8AA0-4CA5-BB74-CD7A321235E5}" type="presParOf" srcId="{348FFE87-5489-4BBC-BD39-3B0222C0A33F}" destId="{97E8C019-AA65-4B15-B70E-75CF25DA560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2171DB-B0DE-44C8-BB22-639CB9893AE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3CACF4-2130-4738-BA52-A88E5451D12C}">
      <dgm:prSet phldrT="[Текст]" phldr="1"/>
      <dgm:spPr/>
      <dgm:t>
        <a:bodyPr/>
        <a:lstStyle/>
        <a:p>
          <a:endParaRPr lang="ru-RU"/>
        </a:p>
      </dgm:t>
    </dgm:pt>
    <dgm:pt modelId="{D1BE9F8D-079C-4C25-9406-234CC516A271}" type="parTrans" cxnId="{1AF543FD-1D10-48D1-A811-E7962B57404E}">
      <dgm:prSet/>
      <dgm:spPr/>
      <dgm:t>
        <a:bodyPr/>
        <a:lstStyle/>
        <a:p>
          <a:endParaRPr lang="ru-RU"/>
        </a:p>
      </dgm:t>
    </dgm:pt>
    <dgm:pt modelId="{CA84204E-19C0-4F5F-B459-6917975DF3D2}" type="sibTrans" cxnId="{1AF543FD-1D10-48D1-A811-E7962B57404E}">
      <dgm:prSet/>
      <dgm:spPr/>
      <dgm:t>
        <a:bodyPr/>
        <a:lstStyle/>
        <a:p>
          <a:endParaRPr lang="ru-RU"/>
        </a:p>
      </dgm:t>
    </dgm:pt>
    <dgm:pt modelId="{FBB2E76A-D343-46ED-B698-BF16EC121499}">
      <dgm:prSet phldrT="[Текст]"/>
      <dgm:spPr/>
      <dgm:t>
        <a:bodyPr/>
        <a:lstStyle/>
        <a:p>
          <a:r>
            <a:rPr lang="ru-RU" i="0" dirty="0" smtClean="0"/>
            <a:t>Ориентация на потребителя</a:t>
          </a:r>
          <a:endParaRPr lang="ru-RU" i="0" dirty="0"/>
        </a:p>
      </dgm:t>
    </dgm:pt>
    <dgm:pt modelId="{0FE37F43-6EA9-4C43-9903-48DE5F7BF27A}" type="parTrans" cxnId="{851416A1-3FA3-4E55-A625-B7F2FAA0AA3D}">
      <dgm:prSet/>
      <dgm:spPr/>
      <dgm:t>
        <a:bodyPr/>
        <a:lstStyle/>
        <a:p>
          <a:endParaRPr lang="ru-RU"/>
        </a:p>
      </dgm:t>
    </dgm:pt>
    <dgm:pt modelId="{43728C5C-2958-4F48-A669-3AE217DE6AC3}" type="sibTrans" cxnId="{851416A1-3FA3-4E55-A625-B7F2FAA0AA3D}">
      <dgm:prSet/>
      <dgm:spPr/>
      <dgm:t>
        <a:bodyPr/>
        <a:lstStyle/>
        <a:p>
          <a:endParaRPr lang="ru-RU"/>
        </a:p>
      </dgm:t>
    </dgm:pt>
    <dgm:pt modelId="{DC2BDBD5-C7CB-4949-AB42-F140B2BC9404}">
      <dgm:prSet phldrT="[Текст]" phldr="1"/>
      <dgm:spPr/>
      <dgm:t>
        <a:bodyPr/>
        <a:lstStyle/>
        <a:p>
          <a:endParaRPr lang="ru-RU"/>
        </a:p>
      </dgm:t>
    </dgm:pt>
    <dgm:pt modelId="{B1ABF397-0441-4EE8-9DE1-FDF2BB15D668}" type="parTrans" cxnId="{83005594-6925-46CA-9C28-410DA58CA773}">
      <dgm:prSet/>
      <dgm:spPr/>
      <dgm:t>
        <a:bodyPr/>
        <a:lstStyle/>
        <a:p>
          <a:endParaRPr lang="ru-RU"/>
        </a:p>
      </dgm:t>
    </dgm:pt>
    <dgm:pt modelId="{85AE72E9-E46B-46ED-922F-DFAC74129520}" type="sibTrans" cxnId="{83005594-6925-46CA-9C28-410DA58CA773}">
      <dgm:prSet/>
      <dgm:spPr/>
      <dgm:t>
        <a:bodyPr/>
        <a:lstStyle/>
        <a:p>
          <a:endParaRPr lang="ru-RU"/>
        </a:p>
      </dgm:t>
    </dgm:pt>
    <dgm:pt modelId="{B7CF4C17-F4EC-42AB-9193-33D4AA1D0D15}">
      <dgm:prSet phldrT="[Текст]"/>
      <dgm:spPr/>
      <dgm:t>
        <a:bodyPr/>
        <a:lstStyle/>
        <a:p>
          <a:r>
            <a:rPr lang="ru-RU" i="0" dirty="0" smtClean="0"/>
            <a:t>Лидерство руководства</a:t>
          </a:r>
          <a:endParaRPr lang="ru-RU" i="0" dirty="0"/>
        </a:p>
      </dgm:t>
    </dgm:pt>
    <dgm:pt modelId="{B43EA4DD-11C7-4907-A1DE-1FCFBDF8A6AE}" type="parTrans" cxnId="{E01A804C-C351-4B95-BB7C-AFB22DB18526}">
      <dgm:prSet/>
      <dgm:spPr/>
      <dgm:t>
        <a:bodyPr/>
        <a:lstStyle/>
        <a:p>
          <a:endParaRPr lang="ru-RU"/>
        </a:p>
      </dgm:t>
    </dgm:pt>
    <dgm:pt modelId="{309EC664-A71B-4B70-A6D6-E85F8143FCDB}" type="sibTrans" cxnId="{E01A804C-C351-4B95-BB7C-AFB22DB18526}">
      <dgm:prSet/>
      <dgm:spPr/>
      <dgm:t>
        <a:bodyPr/>
        <a:lstStyle/>
        <a:p>
          <a:endParaRPr lang="ru-RU"/>
        </a:p>
      </dgm:t>
    </dgm:pt>
    <dgm:pt modelId="{EF5659BD-BB81-4248-B9DC-F395E201AE0B}">
      <dgm:prSet phldrT="[Текст]" phldr="1"/>
      <dgm:spPr/>
      <dgm:t>
        <a:bodyPr/>
        <a:lstStyle/>
        <a:p>
          <a:endParaRPr lang="ru-RU" dirty="0"/>
        </a:p>
      </dgm:t>
    </dgm:pt>
    <dgm:pt modelId="{0A1882EA-B391-4A2F-8256-0776D52095DA}" type="parTrans" cxnId="{36C48980-059A-4B9C-BB69-17CA17465D0E}">
      <dgm:prSet/>
      <dgm:spPr/>
      <dgm:t>
        <a:bodyPr/>
        <a:lstStyle/>
        <a:p>
          <a:endParaRPr lang="ru-RU"/>
        </a:p>
      </dgm:t>
    </dgm:pt>
    <dgm:pt modelId="{1DA057D0-6D0F-4D7B-AF43-59413C903542}" type="sibTrans" cxnId="{36C48980-059A-4B9C-BB69-17CA17465D0E}">
      <dgm:prSet/>
      <dgm:spPr/>
      <dgm:t>
        <a:bodyPr/>
        <a:lstStyle/>
        <a:p>
          <a:endParaRPr lang="ru-RU"/>
        </a:p>
      </dgm:t>
    </dgm:pt>
    <dgm:pt modelId="{D085ABC3-E893-4ED7-8D71-B8476A5F8F44}">
      <dgm:prSet phldrT="[Текст]"/>
      <dgm:spPr/>
      <dgm:t>
        <a:bodyPr/>
        <a:lstStyle/>
        <a:p>
          <a:r>
            <a:rPr lang="ru-RU" i="0" dirty="0" smtClean="0"/>
            <a:t>Вовлечение сотрудников</a:t>
          </a:r>
          <a:endParaRPr lang="ru-RU" i="0" dirty="0"/>
        </a:p>
      </dgm:t>
    </dgm:pt>
    <dgm:pt modelId="{39CE9E8D-CC79-4ED1-8665-C7BC56F03115}" type="parTrans" cxnId="{A775947B-7BBE-4D64-B363-7A4502F30791}">
      <dgm:prSet/>
      <dgm:spPr/>
      <dgm:t>
        <a:bodyPr/>
        <a:lstStyle/>
        <a:p>
          <a:endParaRPr lang="ru-RU"/>
        </a:p>
      </dgm:t>
    </dgm:pt>
    <dgm:pt modelId="{5687F316-29E4-45B9-89BA-752471A545FE}" type="sibTrans" cxnId="{A775947B-7BBE-4D64-B363-7A4502F30791}">
      <dgm:prSet/>
      <dgm:spPr/>
      <dgm:t>
        <a:bodyPr/>
        <a:lstStyle/>
        <a:p>
          <a:endParaRPr lang="ru-RU"/>
        </a:p>
      </dgm:t>
    </dgm:pt>
    <dgm:pt modelId="{5F03EC3C-779C-48CF-A7DC-8AD398741A38}">
      <dgm:prSet/>
      <dgm:spPr/>
      <dgm:t>
        <a:bodyPr/>
        <a:lstStyle/>
        <a:p>
          <a:endParaRPr lang="ru-RU"/>
        </a:p>
      </dgm:t>
    </dgm:pt>
    <dgm:pt modelId="{ABD384AD-4EE8-4AEB-9B9A-615CA5709A27}" type="parTrans" cxnId="{44DA3FB0-FB06-4D07-9371-F51876E579B1}">
      <dgm:prSet/>
      <dgm:spPr/>
      <dgm:t>
        <a:bodyPr/>
        <a:lstStyle/>
        <a:p>
          <a:endParaRPr lang="ru-RU"/>
        </a:p>
      </dgm:t>
    </dgm:pt>
    <dgm:pt modelId="{FF8A1BE8-FF6B-4F1F-AC49-2F2CF120FA66}" type="sibTrans" cxnId="{44DA3FB0-FB06-4D07-9371-F51876E579B1}">
      <dgm:prSet/>
      <dgm:spPr/>
      <dgm:t>
        <a:bodyPr/>
        <a:lstStyle/>
        <a:p>
          <a:endParaRPr lang="ru-RU"/>
        </a:p>
      </dgm:t>
    </dgm:pt>
    <dgm:pt modelId="{CACBB120-8CB0-4718-925B-FD1477E412AA}">
      <dgm:prSet/>
      <dgm:spPr/>
      <dgm:t>
        <a:bodyPr/>
        <a:lstStyle/>
        <a:p>
          <a:endParaRPr lang="ru-RU"/>
        </a:p>
      </dgm:t>
    </dgm:pt>
    <dgm:pt modelId="{EE6A51CE-F749-495C-86CE-8DBD3A7D1A0E}" type="parTrans" cxnId="{18192CC0-8890-4F37-B27F-5A81AB9EB70C}">
      <dgm:prSet/>
      <dgm:spPr/>
      <dgm:t>
        <a:bodyPr/>
        <a:lstStyle/>
        <a:p>
          <a:endParaRPr lang="ru-RU"/>
        </a:p>
      </dgm:t>
    </dgm:pt>
    <dgm:pt modelId="{2E1F8D37-EB36-4491-BEEC-784977E958F4}" type="sibTrans" cxnId="{18192CC0-8890-4F37-B27F-5A81AB9EB70C}">
      <dgm:prSet/>
      <dgm:spPr/>
      <dgm:t>
        <a:bodyPr/>
        <a:lstStyle/>
        <a:p>
          <a:endParaRPr lang="ru-RU"/>
        </a:p>
      </dgm:t>
    </dgm:pt>
    <dgm:pt modelId="{AD124A4B-E375-47C2-8EFC-FF2704B1D204}">
      <dgm:prSet/>
      <dgm:spPr/>
      <dgm:t>
        <a:bodyPr/>
        <a:lstStyle/>
        <a:p>
          <a:r>
            <a:rPr lang="ru-RU" i="0" dirty="0" smtClean="0"/>
            <a:t>Процессно-ориентационный подход</a:t>
          </a:r>
          <a:endParaRPr lang="ru-RU" i="0" dirty="0"/>
        </a:p>
      </dgm:t>
    </dgm:pt>
    <dgm:pt modelId="{DCDACAB6-5657-416F-81E0-7BFFC01FB505}" type="parTrans" cxnId="{D0DD1F7D-7841-45D9-A02B-D156CC40FC8D}">
      <dgm:prSet/>
      <dgm:spPr/>
      <dgm:t>
        <a:bodyPr/>
        <a:lstStyle/>
        <a:p>
          <a:endParaRPr lang="ru-RU"/>
        </a:p>
      </dgm:t>
    </dgm:pt>
    <dgm:pt modelId="{64ECF5E3-836E-42DA-8942-FDBCD9A242D1}" type="sibTrans" cxnId="{D0DD1F7D-7841-45D9-A02B-D156CC40FC8D}">
      <dgm:prSet/>
      <dgm:spPr/>
      <dgm:t>
        <a:bodyPr/>
        <a:lstStyle/>
        <a:p>
          <a:endParaRPr lang="ru-RU"/>
        </a:p>
      </dgm:t>
    </dgm:pt>
    <dgm:pt modelId="{88FE2365-4F2F-441C-9993-02D73314EA16}">
      <dgm:prSet/>
      <dgm:spPr/>
      <dgm:t>
        <a:bodyPr/>
        <a:lstStyle/>
        <a:p>
          <a:r>
            <a:rPr lang="ru-RU" i="0" dirty="0" smtClean="0"/>
            <a:t>Системный подход к менеджменту</a:t>
          </a:r>
          <a:endParaRPr lang="ru-RU" i="0" dirty="0"/>
        </a:p>
      </dgm:t>
    </dgm:pt>
    <dgm:pt modelId="{8391EA76-D89A-4BA0-ACED-4CD590E22F8B}" type="parTrans" cxnId="{FF6DC1AF-25DB-422F-BE21-DE95DFFEC6A4}">
      <dgm:prSet/>
      <dgm:spPr/>
      <dgm:t>
        <a:bodyPr/>
        <a:lstStyle/>
        <a:p>
          <a:endParaRPr lang="ru-RU"/>
        </a:p>
      </dgm:t>
    </dgm:pt>
    <dgm:pt modelId="{B4E3A87A-8E24-4974-94EF-C301F7992593}" type="sibTrans" cxnId="{FF6DC1AF-25DB-422F-BE21-DE95DFFEC6A4}">
      <dgm:prSet/>
      <dgm:spPr/>
      <dgm:t>
        <a:bodyPr/>
        <a:lstStyle/>
        <a:p>
          <a:endParaRPr lang="ru-RU"/>
        </a:p>
      </dgm:t>
    </dgm:pt>
    <dgm:pt modelId="{34947EB7-8269-45D7-A91A-981BF231D356}">
      <dgm:prSet/>
      <dgm:spPr/>
      <dgm:t>
        <a:bodyPr/>
        <a:lstStyle/>
        <a:p>
          <a:endParaRPr lang="ru-RU"/>
        </a:p>
      </dgm:t>
    </dgm:pt>
    <dgm:pt modelId="{CC53F121-AA03-4D65-A642-CC8FB9542420}" type="parTrans" cxnId="{EBC23C78-30C3-42D4-B494-AA6353692521}">
      <dgm:prSet/>
      <dgm:spPr/>
      <dgm:t>
        <a:bodyPr/>
        <a:lstStyle/>
        <a:p>
          <a:endParaRPr lang="ru-RU"/>
        </a:p>
      </dgm:t>
    </dgm:pt>
    <dgm:pt modelId="{8FFFC504-6CB4-4975-B326-93F64C8E0D99}" type="sibTrans" cxnId="{EBC23C78-30C3-42D4-B494-AA6353692521}">
      <dgm:prSet/>
      <dgm:spPr/>
      <dgm:t>
        <a:bodyPr/>
        <a:lstStyle/>
        <a:p>
          <a:endParaRPr lang="ru-RU"/>
        </a:p>
      </dgm:t>
    </dgm:pt>
    <dgm:pt modelId="{D46AABBD-27BD-418A-95D5-1B0377600DD8}">
      <dgm:prSet/>
      <dgm:spPr/>
      <dgm:t>
        <a:bodyPr/>
        <a:lstStyle/>
        <a:p>
          <a:endParaRPr lang="ru-RU"/>
        </a:p>
      </dgm:t>
    </dgm:pt>
    <dgm:pt modelId="{CA7BAB4D-7526-4862-A893-FB3BFD61619C}" type="parTrans" cxnId="{C6486D97-EF84-4220-BFF3-3B726C85A35E}">
      <dgm:prSet/>
      <dgm:spPr/>
      <dgm:t>
        <a:bodyPr/>
        <a:lstStyle/>
        <a:p>
          <a:endParaRPr lang="ru-RU"/>
        </a:p>
      </dgm:t>
    </dgm:pt>
    <dgm:pt modelId="{E5B8B770-A1C3-4D1E-9CBA-0190FF5B8641}" type="sibTrans" cxnId="{C6486D97-EF84-4220-BFF3-3B726C85A35E}">
      <dgm:prSet/>
      <dgm:spPr/>
      <dgm:t>
        <a:bodyPr/>
        <a:lstStyle/>
        <a:p>
          <a:endParaRPr lang="ru-RU"/>
        </a:p>
      </dgm:t>
    </dgm:pt>
    <dgm:pt modelId="{EC94F7AF-DA6F-43E6-9336-C3AD9ACFBB42}">
      <dgm:prSet/>
      <dgm:spPr/>
      <dgm:t>
        <a:bodyPr/>
        <a:lstStyle/>
        <a:p>
          <a:r>
            <a:rPr lang="ru-RU" i="0" smtClean="0"/>
            <a:t>Постоянное улучшение</a:t>
          </a:r>
          <a:endParaRPr lang="ru-RU" i="0"/>
        </a:p>
      </dgm:t>
    </dgm:pt>
    <dgm:pt modelId="{D73DDAFF-73AE-4F1D-8C11-A7B592EC983F}" type="parTrans" cxnId="{003AB974-1B5B-4CD0-8618-86F9E7118A0D}">
      <dgm:prSet/>
      <dgm:spPr/>
      <dgm:t>
        <a:bodyPr/>
        <a:lstStyle/>
        <a:p>
          <a:endParaRPr lang="ru-RU"/>
        </a:p>
      </dgm:t>
    </dgm:pt>
    <dgm:pt modelId="{AC1C999B-E7F7-483E-829C-CC520E36B67D}" type="sibTrans" cxnId="{003AB974-1B5B-4CD0-8618-86F9E7118A0D}">
      <dgm:prSet/>
      <dgm:spPr/>
      <dgm:t>
        <a:bodyPr/>
        <a:lstStyle/>
        <a:p>
          <a:endParaRPr lang="ru-RU"/>
        </a:p>
      </dgm:t>
    </dgm:pt>
    <dgm:pt modelId="{A7F34D13-F20E-41D3-B14A-EB56152279ED}">
      <dgm:prSet/>
      <dgm:spPr/>
      <dgm:t>
        <a:bodyPr/>
        <a:lstStyle/>
        <a:p>
          <a:r>
            <a:rPr lang="ru-RU" i="0" smtClean="0"/>
            <a:t>Принятие решений, основанное на фактах и данных</a:t>
          </a:r>
          <a:endParaRPr lang="ru-RU" i="0"/>
        </a:p>
      </dgm:t>
    </dgm:pt>
    <dgm:pt modelId="{57CD02F1-1422-4A56-BB1E-F6BC6B93AA42}" type="parTrans" cxnId="{C4F9F3BE-0E65-42AE-BF9E-C649B6494522}">
      <dgm:prSet/>
      <dgm:spPr/>
      <dgm:t>
        <a:bodyPr/>
        <a:lstStyle/>
        <a:p>
          <a:endParaRPr lang="ru-RU"/>
        </a:p>
      </dgm:t>
    </dgm:pt>
    <dgm:pt modelId="{530ED652-BA39-46BF-B525-DCB618FABEAE}" type="sibTrans" cxnId="{C4F9F3BE-0E65-42AE-BF9E-C649B6494522}">
      <dgm:prSet/>
      <dgm:spPr/>
      <dgm:t>
        <a:bodyPr/>
        <a:lstStyle/>
        <a:p>
          <a:endParaRPr lang="ru-RU"/>
        </a:p>
      </dgm:t>
    </dgm:pt>
    <dgm:pt modelId="{00AA81A5-8EBD-4264-9E94-D3FDA91AE9C4}">
      <dgm:prSet/>
      <dgm:spPr/>
      <dgm:t>
        <a:bodyPr/>
        <a:lstStyle/>
        <a:p>
          <a:endParaRPr lang="ru-RU"/>
        </a:p>
      </dgm:t>
    </dgm:pt>
    <dgm:pt modelId="{34B738A1-1FA3-45FA-80BD-B9333318840C}" type="parTrans" cxnId="{7CA38990-5C00-4FBA-8C0C-DE56F8D429CF}">
      <dgm:prSet/>
      <dgm:spPr/>
      <dgm:t>
        <a:bodyPr/>
        <a:lstStyle/>
        <a:p>
          <a:endParaRPr lang="ru-RU"/>
        </a:p>
      </dgm:t>
    </dgm:pt>
    <dgm:pt modelId="{E8B55B97-699C-4B31-A7C5-14AC24733733}" type="sibTrans" cxnId="{7CA38990-5C00-4FBA-8C0C-DE56F8D429CF}">
      <dgm:prSet/>
      <dgm:spPr/>
      <dgm:t>
        <a:bodyPr/>
        <a:lstStyle/>
        <a:p>
          <a:endParaRPr lang="ru-RU"/>
        </a:p>
      </dgm:t>
    </dgm:pt>
    <dgm:pt modelId="{4F9BAACF-87CB-485C-8EC2-D7B6050DC3F9}">
      <dgm:prSet/>
      <dgm:spPr/>
      <dgm:t>
        <a:bodyPr/>
        <a:lstStyle/>
        <a:p>
          <a:r>
            <a:rPr lang="ru-RU" i="0" smtClean="0"/>
            <a:t>Взаимовыгодные отношения с партнерами</a:t>
          </a:r>
          <a:endParaRPr lang="ru-RU" i="0"/>
        </a:p>
      </dgm:t>
    </dgm:pt>
    <dgm:pt modelId="{D8BF0F89-46FB-4BD9-A84F-5429971645B8}" type="parTrans" cxnId="{81BE07B8-4F2C-4C76-97B9-C8DF526F4CFD}">
      <dgm:prSet/>
      <dgm:spPr/>
      <dgm:t>
        <a:bodyPr/>
        <a:lstStyle/>
        <a:p>
          <a:endParaRPr lang="ru-RU"/>
        </a:p>
      </dgm:t>
    </dgm:pt>
    <dgm:pt modelId="{C2E1EBB1-4AC2-45B7-9BA8-53AD1E3AA85A}" type="sibTrans" cxnId="{81BE07B8-4F2C-4C76-97B9-C8DF526F4CFD}">
      <dgm:prSet/>
      <dgm:spPr/>
      <dgm:t>
        <a:bodyPr/>
        <a:lstStyle/>
        <a:p>
          <a:endParaRPr lang="ru-RU"/>
        </a:p>
      </dgm:t>
    </dgm:pt>
    <dgm:pt modelId="{40095ABE-6D55-4741-9638-8C8CAA831B3B}" type="pres">
      <dgm:prSet presAssocID="{EE2171DB-B0DE-44C8-BB22-639CB9893AED}" presName="linearFlow" presStyleCnt="0">
        <dgm:presLayoutVars>
          <dgm:dir/>
          <dgm:animLvl val="lvl"/>
          <dgm:resizeHandles val="exact"/>
        </dgm:presLayoutVars>
      </dgm:prSet>
      <dgm:spPr/>
    </dgm:pt>
    <dgm:pt modelId="{F0CE92D0-FD65-4E77-BB06-9845662BE296}" type="pres">
      <dgm:prSet presAssocID="{A03CACF4-2130-4738-BA52-A88E5451D12C}" presName="composite" presStyleCnt="0"/>
      <dgm:spPr/>
    </dgm:pt>
    <dgm:pt modelId="{2ED1D8F2-AF41-4404-AB2B-E39B4FEFF478}" type="pres">
      <dgm:prSet presAssocID="{A03CACF4-2130-4738-BA52-A88E5451D12C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7A9E39FB-8F7D-43E9-9E91-F6BF08409924}" type="pres">
      <dgm:prSet presAssocID="{A03CACF4-2130-4738-BA52-A88E5451D12C}" presName="descendantText" presStyleLbl="alignAcc1" presStyleIdx="0" presStyleCnt="8" custLinFactNeighborX="3080" custLinFactNeighborY="-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C581E-DF6D-4B02-A06B-D26DF5961645}" type="pres">
      <dgm:prSet presAssocID="{CA84204E-19C0-4F5F-B459-6917975DF3D2}" presName="sp" presStyleCnt="0"/>
      <dgm:spPr/>
    </dgm:pt>
    <dgm:pt modelId="{DC1DD732-CFA3-470B-ADF4-CC7E008D6CC7}" type="pres">
      <dgm:prSet presAssocID="{DC2BDBD5-C7CB-4949-AB42-F140B2BC9404}" presName="composite" presStyleCnt="0"/>
      <dgm:spPr/>
    </dgm:pt>
    <dgm:pt modelId="{3FA2666E-D33B-4965-976D-67D862F9D510}" type="pres">
      <dgm:prSet presAssocID="{DC2BDBD5-C7CB-4949-AB42-F140B2BC9404}" presName="parentText" presStyleLbl="alignNode1" presStyleIdx="1" presStyleCnt="8">
        <dgm:presLayoutVars>
          <dgm:chMax val="1"/>
          <dgm:bulletEnabled val="1"/>
        </dgm:presLayoutVars>
      </dgm:prSet>
      <dgm:spPr/>
    </dgm:pt>
    <dgm:pt modelId="{79112C23-FCD7-4958-A970-2BFEF4B747B7}" type="pres">
      <dgm:prSet presAssocID="{DC2BDBD5-C7CB-4949-AB42-F140B2BC9404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E528F-E246-4811-B372-7C61549C7378}" type="pres">
      <dgm:prSet presAssocID="{85AE72E9-E46B-46ED-922F-DFAC74129520}" presName="sp" presStyleCnt="0"/>
      <dgm:spPr/>
    </dgm:pt>
    <dgm:pt modelId="{B17D83E0-274A-4042-996B-51A67E33BEF8}" type="pres">
      <dgm:prSet presAssocID="{EF5659BD-BB81-4248-B9DC-F395E201AE0B}" presName="composite" presStyleCnt="0"/>
      <dgm:spPr/>
    </dgm:pt>
    <dgm:pt modelId="{BFB74C3D-CF0A-48D0-97BE-1863A83959A7}" type="pres">
      <dgm:prSet presAssocID="{EF5659BD-BB81-4248-B9DC-F395E201AE0B}" presName="parentText" presStyleLbl="alignNode1" presStyleIdx="2" presStyleCnt="8">
        <dgm:presLayoutVars>
          <dgm:chMax val="1"/>
          <dgm:bulletEnabled val="1"/>
        </dgm:presLayoutVars>
      </dgm:prSet>
      <dgm:spPr/>
    </dgm:pt>
    <dgm:pt modelId="{C911777F-A993-4CA9-B316-889580806ECD}" type="pres">
      <dgm:prSet presAssocID="{EF5659BD-BB81-4248-B9DC-F395E201AE0B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D3D93-90EB-4243-A764-B1FAF5F97731}" type="pres">
      <dgm:prSet presAssocID="{1DA057D0-6D0F-4D7B-AF43-59413C903542}" presName="sp" presStyleCnt="0"/>
      <dgm:spPr/>
    </dgm:pt>
    <dgm:pt modelId="{F641EA2D-1F52-46F3-AE1E-16A2C096413E}" type="pres">
      <dgm:prSet presAssocID="{5F03EC3C-779C-48CF-A7DC-8AD398741A38}" presName="composite" presStyleCnt="0"/>
      <dgm:spPr/>
    </dgm:pt>
    <dgm:pt modelId="{A9974B57-5765-430D-90B9-F11B2DEE872D}" type="pres">
      <dgm:prSet presAssocID="{5F03EC3C-779C-48CF-A7DC-8AD398741A38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4E6F6BF3-0D39-4388-BF08-528559B67F50}" type="pres">
      <dgm:prSet presAssocID="{5F03EC3C-779C-48CF-A7DC-8AD398741A38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9AD7E-4100-43A6-9DDF-6C1B81BB09F7}" type="pres">
      <dgm:prSet presAssocID="{FF8A1BE8-FF6B-4F1F-AC49-2F2CF120FA66}" presName="sp" presStyleCnt="0"/>
      <dgm:spPr/>
    </dgm:pt>
    <dgm:pt modelId="{968A4641-CC99-442F-8E64-C53F454F2732}" type="pres">
      <dgm:prSet presAssocID="{CACBB120-8CB0-4718-925B-FD1477E412AA}" presName="composite" presStyleCnt="0"/>
      <dgm:spPr/>
    </dgm:pt>
    <dgm:pt modelId="{40C72649-89C8-4703-8EF9-A376573770C1}" type="pres">
      <dgm:prSet presAssocID="{CACBB120-8CB0-4718-925B-FD1477E412AA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D9B93DC8-01AD-4C26-A14E-BC68F3B34455}" type="pres">
      <dgm:prSet presAssocID="{CACBB120-8CB0-4718-925B-FD1477E412AA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37F8A-2FEB-4ED8-ABE2-75496ADC8E0E}" type="pres">
      <dgm:prSet presAssocID="{2E1F8D37-EB36-4491-BEEC-784977E958F4}" presName="sp" presStyleCnt="0"/>
      <dgm:spPr/>
    </dgm:pt>
    <dgm:pt modelId="{2547811D-8287-4F1A-B579-1297F437946D}" type="pres">
      <dgm:prSet presAssocID="{34947EB7-8269-45D7-A91A-981BF231D356}" presName="composite" presStyleCnt="0"/>
      <dgm:spPr/>
    </dgm:pt>
    <dgm:pt modelId="{77222530-7688-4DF2-AE3B-BE186F4F48D0}" type="pres">
      <dgm:prSet presAssocID="{34947EB7-8269-45D7-A91A-981BF231D356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659090F1-D430-422B-AD01-F3970DC79AD3}" type="pres">
      <dgm:prSet presAssocID="{34947EB7-8269-45D7-A91A-981BF231D356}" presName="descendantText" presStyleLbl="alignAcc1" presStyleIdx="5" presStyleCnt="8">
        <dgm:presLayoutVars>
          <dgm:bulletEnabled val="1"/>
        </dgm:presLayoutVars>
      </dgm:prSet>
      <dgm:spPr/>
    </dgm:pt>
    <dgm:pt modelId="{9CC955E9-CBB0-4339-B411-50601755C7D8}" type="pres">
      <dgm:prSet presAssocID="{8FFFC504-6CB4-4975-B326-93F64C8E0D99}" presName="sp" presStyleCnt="0"/>
      <dgm:spPr/>
    </dgm:pt>
    <dgm:pt modelId="{EAA8D0A5-D1DC-4260-A32E-53661CF610F4}" type="pres">
      <dgm:prSet presAssocID="{D46AABBD-27BD-418A-95D5-1B0377600DD8}" presName="composite" presStyleCnt="0"/>
      <dgm:spPr/>
    </dgm:pt>
    <dgm:pt modelId="{AB0E3342-E64E-478E-8E71-C47D3DF85BFF}" type="pres">
      <dgm:prSet presAssocID="{D46AABBD-27BD-418A-95D5-1B0377600DD8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8B9ADFE7-3867-4ADA-A456-812183699643}" type="pres">
      <dgm:prSet presAssocID="{D46AABBD-27BD-418A-95D5-1B0377600DD8}" presName="descendantText" presStyleLbl="alignAcc1" presStyleIdx="6" presStyleCnt="8">
        <dgm:presLayoutVars>
          <dgm:bulletEnabled val="1"/>
        </dgm:presLayoutVars>
      </dgm:prSet>
      <dgm:spPr/>
    </dgm:pt>
    <dgm:pt modelId="{298D4545-9FE4-4732-BD79-9554EBE97748}" type="pres">
      <dgm:prSet presAssocID="{E5B8B770-A1C3-4D1E-9CBA-0190FF5B8641}" presName="sp" presStyleCnt="0"/>
      <dgm:spPr/>
    </dgm:pt>
    <dgm:pt modelId="{6EC78429-F4B2-47E3-82F1-A38483CC8AEF}" type="pres">
      <dgm:prSet presAssocID="{00AA81A5-8EBD-4264-9E94-D3FDA91AE9C4}" presName="composite" presStyleCnt="0"/>
      <dgm:spPr/>
    </dgm:pt>
    <dgm:pt modelId="{6FA464D9-D474-4FC9-BBF1-47D601D28E15}" type="pres">
      <dgm:prSet presAssocID="{00AA81A5-8EBD-4264-9E94-D3FDA91AE9C4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7509B5DC-D153-40F6-8A4B-12164EAED91E}" type="pres">
      <dgm:prSet presAssocID="{00AA81A5-8EBD-4264-9E94-D3FDA91AE9C4}" presName="descendantText" presStyleLbl="alignAcc1" presStyleIdx="7" presStyleCnt="8">
        <dgm:presLayoutVars>
          <dgm:bulletEnabled val="1"/>
        </dgm:presLayoutVars>
      </dgm:prSet>
      <dgm:spPr/>
    </dgm:pt>
  </dgm:ptLst>
  <dgm:cxnLst>
    <dgm:cxn modelId="{18192CC0-8890-4F37-B27F-5A81AB9EB70C}" srcId="{EE2171DB-B0DE-44C8-BB22-639CB9893AED}" destId="{CACBB120-8CB0-4718-925B-FD1477E412AA}" srcOrd="4" destOrd="0" parTransId="{EE6A51CE-F749-495C-86CE-8DBD3A7D1A0E}" sibTransId="{2E1F8D37-EB36-4491-BEEC-784977E958F4}"/>
    <dgm:cxn modelId="{72A6817D-3B6C-4AA3-AC77-8AF1DF5E4B48}" type="presOf" srcId="{EF5659BD-BB81-4248-B9DC-F395E201AE0B}" destId="{BFB74C3D-CF0A-48D0-97BE-1863A83959A7}" srcOrd="0" destOrd="0" presId="urn:microsoft.com/office/officeart/2005/8/layout/chevron2"/>
    <dgm:cxn modelId="{851416A1-3FA3-4E55-A625-B7F2FAA0AA3D}" srcId="{A03CACF4-2130-4738-BA52-A88E5451D12C}" destId="{FBB2E76A-D343-46ED-B698-BF16EC121499}" srcOrd="0" destOrd="0" parTransId="{0FE37F43-6EA9-4C43-9903-48DE5F7BF27A}" sibTransId="{43728C5C-2958-4F48-A669-3AE217DE6AC3}"/>
    <dgm:cxn modelId="{003AB974-1B5B-4CD0-8618-86F9E7118A0D}" srcId="{34947EB7-8269-45D7-A91A-981BF231D356}" destId="{EC94F7AF-DA6F-43E6-9336-C3AD9ACFBB42}" srcOrd="0" destOrd="0" parTransId="{D73DDAFF-73AE-4F1D-8C11-A7B592EC983F}" sibTransId="{AC1C999B-E7F7-483E-829C-CC520E36B67D}"/>
    <dgm:cxn modelId="{8CE2A74F-3E2C-40FB-A8D7-9E435CFAE15B}" type="presOf" srcId="{DC2BDBD5-C7CB-4949-AB42-F140B2BC9404}" destId="{3FA2666E-D33B-4965-976D-67D862F9D510}" srcOrd="0" destOrd="0" presId="urn:microsoft.com/office/officeart/2005/8/layout/chevron2"/>
    <dgm:cxn modelId="{36C48980-059A-4B9C-BB69-17CA17465D0E}" srcId="{EE2171DB-B0DE-44C8-BB22-639CB9893AED}" destId="{EF5659BD-BB81-4248-B9DC-F395E201AE0B}" srcOrd="2" destOrd="0" parTransId="{0A1882EA-B391-4A2F-8256-0776D52095DA}" sibTransId="{1DA057D0-6D0F-4D7B-AF43-59413C903542}"/>
    <dgm:cxn modelId="{7CA38990-5C00-4FBA-8C0C-DE56F8D429CF}" srcId="{EE2171DB-B0DE-44C8-BB22-639CB9893AED}" destId="{00AA81A5-8EBD-4264-9E94-D3FDA91AE9C4}" srcOrd="7" destOrd="0" parTransId="{34B738A1-1FA3-45FA-80BD-B9333318840C}" sibTransId="{E8B55B97-699C-4B31-A7C5-14AC24733733}"/>
    <dgm:cxn modelId="{EBC23C78-30C3-42D4-B494-AA6353692521}" srcId="{EE2171DB-B0DE-44C8-BB22-639CB9893AED}" destId="{34947EB7-8269-45D7-A91A-981BF231D356}" srcOrd="5" destOrd="0" parTransId="{CC53F121-AA03-4D65-A642-CC8FB9542420}" sibTransId="{8FFFC504-6CB4-4975-B326-93F64C8E0D99}"/>
    <dgm:cxn modelId="{40911D12-7058-46ED-8059-65457195EC8D}" type="presOf" srcId="{EE2171DB-B0DE-44C8-BB22-639CB9893AED}" destId="{40095ABE-6D55-4741-9638-8C8CAA831B3B}" srcOrd="0" destOrd="0" presId="urn:microsoft.com/office/officeart/2005/8/layout/chevron2"/>
    <dgm:cxn modelId="{81BE07B8-4F2C-4C76-97B9-C8DF526F4CFD}" srcId="{00AA81A5-8EBD-4264-9E94-D3FDA91AE9C4}" destId="{4F9BAACF-87CB-485C-8EC2-D7B6050DC3F9}" srcOrd="0" destOrd="0" parTransId="{D8BF0F89-46FB-4BD9-A84F-5429971645B8}" sibTransId="{C2E1EBB1-4AC2-45B7-9BA8-53AD1E3AA85A}"/>
    <dgm:cxn modelId="{DB594CFD-AD3F-4026-8F05-0E6D5DAC9C5A}" type="presOf" srcId="{D085ABC3-E893-4ED7-8D71-B8476A5F8F44}" destId="{C911777F-A993-4CA9-B316-889580806ECD}" srcOrd="0" destOrd="0" presId="urn:microsoft.com/office/officeart/2005/8/layout/chevron2"/>
    <dgm:cxn modelId="{FF6DC1AF-25DB-422F-BE21-DE95DFFEC6A4}" srcId="{CACBB120-8CB0-4718-925B-FD1477E412AA}" destId="{88FE2365-4F2F-441C-9993-02D73314EA16}" srcOrd="0" destOrd="0" parTransId="{8391EA76-D89A-4BA0-ACED-4CD590E22F8B}" sibTransId="{B4E3A87A-8E24-4974-94EF-C301F7992593}"/>
    <dgm:cxn modelId="{07DE623B-C885-44B6-9884-BB561C220FAE}" type="presOf" srcId="{EC94F7AF-DA6F-43E6-9336-C3AD9ACFBB42}" destId="{659090F1-D430-422B-AD01-F3970DC79AD3}" srcOrd="0" destOrd="0" presId="urn:microsoft.com/office/officeart/2005/8/layout/chevron2"/>
    <dgm:cxn modelId="{CD69B655-D3B2-4199-88AC-1FB13DEE9229}" type="presOf" srcId="{88FE2365-4F2F-441C-9993-02D73314EA16}" destId="{D9B93DC8-01AD-4C26-A14E-BC68F3B34455}" srcOrd="0" destOrd="0" presId="urn:microsoft.com/office/officeart/2005/8/layout/chevron2"/>
    <dgm:cxn modelId="{44DA3FB0-FB06-4D07-9371-F51876E579B1}" srcId="{EE2171DB-B0DE-44C8-BB22-639CB9893AED}" destId="{5F03EC3C-779C-48CF-A7DC-8AD398741A38}" srcOrd="3" destOrd="0" parTransId="{ABD384AD-4EE8-4AEB-9B9A-615CA5709A27}" sibTransId="{FF8A1BE8-FF6B-4F1F-AC49-2F2CF120FA66}"/>
    <dgm:cxn modelId="{66FFEB49-5ABA-4F66-A687-AB7B318E71B6}" type="presOf" srcId="{00AA81A5-8EBD-4264-9E94-D3FDA91AE9C4}" destId="{6FA464D9-D474-4FC9-BBF1-47D601D28E15}" srcOrd="0" destOrd="0" presId="urn:microsoft.com/office/officeart/2005/8/layout/chevron2"/>
    <dgm:cxn modelId="{1D218BE3-FDD4-468B-BEC7-2DEA1DB8D195}" type="presOf" srcId="{5F03EC3C-779C-48CF-A7DC-8AD398741A38}" destId="{A9974B57-5765-430D-90B9-F11B2DEE872D}" srcOrd="0" destOrd="0" presId="urn:microsoft.com/office/officeart/2005/8/layout/chevron2"/>
    <dgm:cxn modelId="{C4F9F3BE-0E65-42AE-BF9E-C649B6494522}" srcId="{D46AABBD-27BD-418A-95D5-1B0377600DD8}" destId="{A7F34D13-F20E-41D3-B14A-EB56152279ED}" srcOrd="0" destOrd="0" parTransId="{57CD02F1-1422-4A56-BB1E-F6BC6B93AA42}" sibTransId="{530ED652-BA39-46BF-B525-DCB618FABEAE}"/>
    <dgm:cxn modelId="{3D90BB16-0E71-4ED9-9394-CF61E0AC5D37}" type="presOf" srcId="{A7F34D13-F20E-41D3-B14A-EB56152279ED}" destId="{8B9ADFE7-3867-4ADA-A456-812183699643}" srcOrd="0" destOrd="0" presId="urn:microsoft.com/office/officeart/2005/8/layout/chevron2"/>
    <dgm:cxn modelId="{A6AC0911-7EB0-40F8-9B25-160A0943B25A}" type="presOf" srcId="{AD124A4B-E375-47C2-8EFC-FF2704B1D204}" destId="{4E6F6BF3-0D39-4388-BF08-528559B67F50}" srcOrd="0" destOrd="0" presId="urn:microsoft.com/office/officeart/2005/8/layout/chevron2"/>
    <dgm:cxn modelId="{83005594-6925-46CA-9C28-410DA58CA773}" srcId="{EE2171DB-B0DE-44C8-BB22-639CB9893AED}" destId="{DC2BDBD5-C7CB-4949-AB42-F140B2BC9404}" srcOrd="1" destOrd="0" parTransId="{B1ABF397-0441-4EE8-9DE1-FDF2BB15D668}" sibTransId="{85AE72E9-E46B-46ED-922F-DFAC74129520}"/>
    <dgm:cxn modelId="{78244E7F-7940-4631-9C12-628451EE66A2}" type="presOf" srcId="{4F9BAACF-87CB-485C-8EC2-D7B6050DC3F9}" destId="{7509B5DC-D153-40F6-8A4B-12164EAED91E}" srcOrd="0" destOrd="0" presId="urn:microsoft.com/office/officeart/2005/8/layout/chevron2"/>
    <dgm:cxn modelId="{E6CBDAE0-D543-4411-A81B-2D9F4C59849C}" type="presOf" srcId="{A03CACF4-2130-4738-BA52-A88E5451D12C}" destId="{2ED1D8F2-AF41-4404-AB2B-E39B4FEFF478}" srcOrd="0" destOrd="0" presId="urn:microsoft.com/office/officeart/2005/8/layout/chevron2"/>
    <dgm:cxn modelId="{165E2632-6A3C-49CE-8AB7-E558575D84E0}" type="presOf" srcId="{CACBB120-8CB0-4718-925B-FD1477E412AA}" destId="{40C72649-89C8-4703-8EF9-A376573770C1}" srcOrd="0" destOrd="0" presId="urn:microsoft.com/office/officeart/2005/8/layout/chevron2"/>
    <dgm:cxn modelId="{E01A804C-C351-4B95-BB7C-AFB22DB18526}" srcId="{DC2BDBD5-C7CB-4949-AB42-F140B2BC9404}" destId="{B7CF4C17-F4EC-42AB-9193-33D4AA1D0D15}" srcOrd="0" destOrd="0" parTransId="{B43EA4DD-11C7-4907-A1DE-1FCFBDF8A6AE}" sibTransId="{309EC664-A71B-4B70-A6D6-E85F8143FCDB}"/>
    <dgm:cxn modelId="{1AF543FD-1D10-48D1-A811-E7962B57404E}" srcId="{EE2171DB-B0DE-44C8-BB22-639CB9893AED}" destId="{A03CACF4-2130-4738-BA52-A88E5451D12C}" srcOrd="0" destOrd="0" parTransId="{D1BE9F8D-079C-4C25-9406-234CC516A271}" sibTransId="{CA84204E-19C0-4F5F-B459-6917975DF3D2}"/>
    <dgm:cxn modelId="{A775947B-7BBE-4D64-B363-7A4502F30791}" srcId="{EF5659BD-BB81-4248-B9DC-F395E201AE0B}" destId="{D085ABC3-E893-4ED7-8D71-B8476A5F8F44}" srcOrd="0" destOrd="0" parTransId="{39CE9E8D-CC79-4ED1-8665-C7BC56F03115}" sibTransId="{5687F316-29E4-45B9-89BA-752471A545FE}"/>
    <dgm:cxn modelId="{D0DD1F7D-7841-45D9-A02B-D156CC40FC8D}" srcId="{5F03EC3C-779C-48CF-A7DC-8AD398741A38}" destId="{AD124A4B-E375-47C2-8EFC-FF2704B1D204}" srcOrd="0" destOrd="0" parTransId="{DCDACAB6-5657-416F-81E0-7BFFC01FB505}" sibTransId="{64ECF5E3-836E-42DA-8942-FDBCD9A242D1}"/>
    <dgm:cxn modelId="{FFA7D947-BADC-4617-88C6-170AE87F50B7}" type="presOf" srcId="{34947EB7-8269-45D7-A91A-981BF231D356}" destId="{77222530-7688-4DF2-AE3B-BE186F4F48D0}" srcOrd="0" destOrd="0" presId="urn:microsoft.com/office/officeart/2005/8/layout/chevron2"/>
    <dgm:cxn modelId="{B45A69F2-2B0A-4FE3-AEA6-4A4F066C4850}" type="presOf" srcId="{D46AABBD-27BD-418A-95D5-1B0377600DD8}" destId="{AB0E3342-E64E-478E-8E71-C47D3DF85BFF}" srcOrd="0" destOrd="0" presId="urn:microsoft.com/office/officeart/2005/8/layout/chevron2"/>
    <dgm:cxn modelId="{0627973F-9F96-4392-AFE6-92AA2F242B20}" type="presOf" srcId="{FBB2E76A-D343-46ED-B698-BF16EC121499}" destId="{7A9E39FB-8F7D-43E9-9E91-F6BF08409924}" srcOrd="0" destOrd="0" presId="urn:microsoft.com/office/officeart/2005/8/layout/chevron2"/>
    <dgm:cxn modelId="{C6486D97-EF84-4220-BFF3-3B726C85A35E}" srcId="{EE2171DB-B0DE-44C8-BB22-639CB9893AED}" destId="{D46AABBD-27BD-418A-95D5-1B0377600DD8}" srcOrd="6" destOrd="0" parTransId="{CA7BAB4D-7526-4862-A893-FB3BFD61619C}" sibTransId="{E5B8B770-A1C3-4D1E-9CBA-0190FF5B8641}"/>
    <dgm:cxn modelId="{935EB5EB-6AD8-4E97-A6F2-D668FBED0320}" type="presOf" srcId="{B7CF4C17-F4EC-42AB-9193-33D4AA1D0D15}" destId="{79112C23-FCD7-4958-A970-2BFEF4B747B7}" srcOrd="0" destOrd="0" presId="urn:microsoft.com/office/officeart/2005/8/layout/chevron2"/>
    <dgm:cxn modelId="{DC85BB63-76D0-4922-B9DF-178D4D1F8532}" type="presParOf" srcId="{40095ABE-6D55-4741-9638-8C8CAA831B3B}" destId="{F0CE92D0-FD65-4E77-BB06-9845662BE296}" srcOrd="0" destOrd="0" presId="urn:microsoft.com/office/officeart/2005/8/layout/chevron2"/>
    <dgm:cxn modelId="{987134F9-5412-43DA-8548-CFC80CE99B42}" type="presParOf" srcId="{F0CE92D0-FD65-4E77-BB06-9845662BE296}" destId="{2ED1D8F2-AF41-4404-AB2B-E39B4FEFF478}" srcOrd="0" destOrd="0" presId="urn:microsoft.com/office/officeart/2005/8/layout/chevron2"/>
    <dgm:cxn modelId="{2F0446B8-995B-4113-8122-41E4CD58853E}" type="presParOf" srcId="{F0CE92D0-FD65-4E77-BB06-9845662BE296}" destId="{7A9E39FB-8F7D-43E9-9E91-F6BF08409924}" srcOrd="1" destOrd="0" presId="urn:microsoft.com/office/officeart/2005/8/layout/chevron2"/>
    <dgm:cxn modelId="{0FCC66A2-D842-4265-9F2A-C2F50447C8D4}" type="presParOf" srcId="{40095ABE-6D55-4741-9638-8C8CAA831B3B}" destId="{CD3C581E-DF6D-4B02-A06B-D26DF5961645}" srcOrd="1" destOrd="0" presId="urn:microsoft.com/office/officeart/2005/8/layout/chevron2"/>
    <dgm:cxn modelId="{BF515509-EC81-4F20-9AB2-B13A2C623DE9}" type="presParOf" srcId="{40095ABE-6D55-4741-9638-8C8CAA831B3B}" destId="{DC1DD732-CFA3-470B-ADF4-CC7E008D6CC7}" srcOrd="2" destOrd="0" presId="urn:microsoft.com/office/officeart/2005/8/layout/chevron2"/>
    <dgm:cxn modelId="{3BC2CDC2-876C-4364-B355-71C88DF8E57D}" type="presParOf" srcId="{DC1DD732-CFA3-470B-ADF4-CC7E008D6CC7}" destId="{3FA2666E-D33B-4965-976D-67D862F9D510}" srcOrd="0" destOrd="0" presId="urn:microsoft.com/office/officeart/2005/8/layout/chevron2"/>
    <dgm:cxn modelId="{A83EF829-CD4D-46E7-9C4E-22D8B8C27357}" type="presParOf" srcId="{DC1DD732-CFA3-470B-ADF4-CC7E008D6CC7}" destId="{79112C23-FCD7-4958-A970-2BFEF4B747B7}" srcOrd="1" destOrd="0" presId="urn:microsoft.com/office/officeart/2005/8/layout/chevron2"/>
    <dgm:cxn modelId="{145615EE-607E-4235-8143-83F982085A75}" type="presParOf" srcId="{40095ABE-6D55-4741-9638-8C8CAA831B3B}" destId="{269E528F-E246-4811-B372-7C61549C7378}" srcOrd="3" destOrd="0" presId="urn:microsoft.com/office/officeart/2005/8/layout/chevron2"/>
    <dgm:cxn modelId="{5B3C2700-2556-493C-BB61-D83D723BE9ED}" type="presParOf" srcId="{40095ABE-6D55-4741-9638-8C8CAA831B3B}" destId="{B17D83E0-274A-4042-996B-51A67E33BEF8}" srcOrd="4" destOrd="0" presId="urn:microsoft.com/office/officeart/2005/8/layout/chevron2"/>
    <dgm:cxn modelId="{7152864D-B2D8-462A-A8D0-F5D69CAB592A}" type="presParOf" srcId="{B17D83E0-274A-4042-996B-51A67E33BEF8}" destId="{BFB74C3D-CF0A-48D0-97BE-1863A83959A7}" srcOrd="0" destOrd="0" presId="urn:microsoft.com/office/officeart/2005/8/layout/chevron2"/>
    <dgm:cxn modelId="{801A0668-7B5F-4741-9FAA-571D5766FFFA}" type="presParOf" srcId="{B17D83E0-274A-4042-996B-51A67E33BEF8}" destId="{C911777F-A993-4CA9-B316-889580806ECD}" srcOrd="1" destOrd="0" presId="urn:microsoft.com/office/officeart/2005/8/layout/chevron2"/>
    <dgm:cxn modelId="{7A912431-9252-4FB5-98C0-DACF3FD1A02B}" type="presParOf" srcId="{40095ABE-6D55-4741-9638-8C8CAA831B3B}" destId="{F61D3D93-90EB-4243-A764-B1FAF5F97731}" srcOrd="5" destOrd="0" presId="urn:microsoft.com/office/officeart/2005/8/layout/chevron2"/>
    <dgm:cxn modelId="{C98283D0-6269-4E91-AB3A-2A86FCFE4565}" type="presParOf" srcId="{40095ABE-6D55-4741-9638-8C8CAA831B3B}" destId="{F641EA2D-1F52-46F3-AE1E-16A2C096413E}" srcOrd="6" destOrd="0" presId="urn:microsoft.com/office/officeart/2005/8/layout/chevron2"/>
    <dgm:cxn modelId="{4ADEBAB1-01F2-4AEA-8F14-9AAFEA99B67E}" type="presParOf" srcId="{F641EA2D-1F52-46F3-AE1E-16A2C096413E}" destId="{A9974B57-5765-430D-90B9-F11B2DEE872D}" srcOrd="0" destOrd="0" presId="urn:microsoft.com/office/officeart/2005/8/layout/chevron2"/>
    <dgm:cxn modelId="{235D4C0F-9F31-4AE3-9262-68E7D130ED8F}" type="presParOf" srcId="{F641EA2D-1F52-46F3-AE1E-16A2C096413E}" destId="{4E6F6BF3-0D39-4388-BF08-528559B67F50}" srcOrd="1" destOrd="0" presId="urn:microsoft.com/office/officeart/2005/8/layout/chevron2"/>
    <dgm:cxn modelId="{AB6ED341-5DD4-4544-87E9-BD97C741246B}" type="presParOf" srcId="{40095ABE-6D55-4741-9638-8C8CAA831B3B}" destId="{4199AD7E-4100-43A6-9DDF-6C1B81BB09F7}" srcOrd="7" destOrd="0" presId="urn:microsoft.com/office/officeart/2005/8/layout/chevron2"/>
    <dgm:cxn modelId="{1BE5B278-EE31-45FA-B3DD-0F173EDCFE85}" type="presParOf" srcId="{40095ABE-6D55-4741-9638-8C8CAA831B3B}" destId="{968A4641-CC99-442F-8E64-C53F454F2732}" srcOrd="8" destOrd="0" presId="urn:microsoft.com/office/officeart/2005/8/layout/chevron2"/>
    <dgm:cxn modelId="{E399E243-39FF-44ED-ACFC-E1957E015335}" type="presParOf" srcId="{968A4641-CC99-442F-8E64-C53F454F2732}" destId="{40C72649-89C8-4703-8EF9-A376573770C1}" srcOrd="0" destOrd="0" presId="urn:microsoft.com/office/officeart/2005/8/layout/chevron2"/>
    <dgm:cxn modelId="{8A462E9D-0F62-4354-9CEC-8E234C14CF1D}" type="presParOf" srcId="{968A4641-CC99-442F-8E64-C53F454F2732}" destId="{D9B93DC8-01AD-4C26-A14E-BC68F3B34455}" srcOrd="1" destOrd="0" presId="urn:microsoft.com/office/officeart/2005/8/layout/chevron2"/>
    <dgm:cxn modelId="{12B36833-9092-4BF6-8D55-3CCB6D057315}" type="presParOf" srcId="{40095ABE-6D55-4741-9638-8C8CAA831B3B}" destId="{A7137F8A-2FEB-4ED8-ABE2-75496ADC8E0E}" srcOrd="9" destOrd="0" presId="urn:microsoft.com/office/officeart/2005/8/layout/chevron2"/>
    <dgm:cxn modelId="{DD495F8F-B3F1-4E0E-B34C-92F8E7D5748D}" type="presParOf" srcId="{40095ABE-6D55-4741-9638-8C8CAA831B3B}" destId="{2547811D-8287-4F1A-B579-1297F437946D}" srcOrd="10" destOrd="0" presId="urn:microsoft.com/office/officeart/2005/8/layout/chevron2"/>
    <dgm:cxn modelId="{57323CB0-2EAF-4BAD-9292-5E7604659851}" type="presParOf" srcId="{2547811D-8287-4F1A-B579-1297F437946D}" destId="{77222530-7688-4DF2-AE3B-BE186F4F48D0}" srcOrd="0" destOrd="0" presId="urn:microsoft.com/office/officeart/2005/8/layout/chevron2"/>
    <dgm:cxn modelId="{C91D3858-8A19-4D77-BE89-09A25379FFCE}" type="presParOf" srcId="{2547811D-8287-4F1A-B579-1297F437946D}" destId="{659090F1-D430-422B-AD01-F3970DC79AD3}" srcOrd="1" destOrd="0" presId="urn:microsoft.com/office/officeart/2005/8/layout/chevron2"/>
    <dgm:cxn modelId="{AA6DC2C8-9EE8-429A-9AC2-05B650824F24}" type="presParOf" srcId="{40095ABE-6D55-4741-9638-8C8CAA831B3B}" destId="{9CC955E9-CBB0-4339-B411-50601755C7D8}" srcOrd="11" destOrd="0" presId="urn:microsoft.com/office/officeart/2005/8/layout/chevron2"/>
    <dgm:cxn modelId="{CD5FDEF1-D1EC-46F7-A7C3-95847C3DF80B}" type="presParOf" srcId="{40095ABE-6D55-4741-9638-8C8CAA831B3B}" destId="{EAA8D0A5-D1DC-4260-A32E-53661CF610F4}" srcOrd="12" destOrd="0" presId="urn:microsoft.com/office/officeart/2005/8/layout/chevron2"/>
    <dgm:cxn modelId="{21AAEE7F-5E0B-4860-A1B4-7B938BD09113}" type="presParOf" srcId="{EAA8D0A5-D1DC-4260-A32E-53661CF610F4}" destId="{AB0E3342-E64E-478E-8E71-C47D3DF85BFF}" srcOrd="0" destOrd="0" presId="urn:microsoft.com/office/officeart/2005/8/layout/chevron2"/>
    <dgm:cxn modelId="{C08C7B7F-02FA-4D00-AD51-6DD42D30CE88}" type="presParOf" srcId="{EAA8D0A5-D1DC-4260-A32E-53661CF610F4}" destId="{8B9ADFE7-3867-4ADA-A456-812183699643}" srcOrd="1" destOrd="0" presId="urn:microsoft.com/office/officeart/2005/8/layout/chevron2"/>
    <dgm:cxn modelId="{8785B9F8-FF27-4CB4-AEAD-72EBA10343BC}" type="presParOf" srcId="{40095ABE-6D55-4741-9638-8C8CAA831B3B}" destId="{298D4545-9FE4-4732-BD79-9554EBE97748}" srcOrd="13" destOrd="0" presId="urn:microsoft.com/office/officeart/2005/8/layout/chevron2"/>
    <dgm:cxn modelId="{FFDA838E-0957-4B85-B46D-F78F3EE494CD}" type="presParOf" srcId="{40095ABE-6D55-4741-9638-8C8CAA831B3B}" destId="{6EC78429-F4B2-47E3-82F1-A38483CC8AEF}" srcOrd="14" destOrd="0" presId="urn:microsoft.com/office/officeart/2005/8/layout/chevron2"/>
    <dgm:cxn modelId="{8586F7EC-3698-4F06-B9D1-72A8A5B6A27A}" type="presParOf" srcId="{6EC78429-F4B2-47E3-82F1-A38483CC8AEF}" destId="{6FA464D9-D474-4FC9-BBF1-47D601D28E15}" srcOrd="0" destOrd="0" presId="urn:microsoft.com/office/officeart/2005/8/layout/chevron2"/>
    <dgm:cxn modelId="{664ADD21-0538-4ED8-9D9E-8B754B7EFEB1}" type="presParOf" srcId="{6EC78429-F4B2-47E3-82F1-A38483CC8AEF}" destId="{7509B5DC-D153-40F6-8A4B-12164EAED9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17DA2-CC90-4134-9B80-C1D6CB476D9D}">
      <dsp:nvSpPr>
        <dsp:cNvPr id="0" name=""/>
        <dsp:cNvSpPr/>
      </dsp:nvSpPr>
      <dsp:spPr>
        <a:xfrm rot="21300000">
          <a:off x="2167263" y="797736"/>
          <a:ext cx="4580873" cy="400774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B6B40-ACDA-40C9-900B-A8555389F178}">
      <dsp:nvSpPr>
        <dsp:cNvPr id="0" name=""/>
        <dsp:cNvSpPr/>
      </dsp:nvSpPr>
      <dsp:spPr>
        <a:xfrm>
          <a:off x="1069848" y="99812"/>
          <a:ext cx="2674620" cy="79849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3D3B1-B09E-45E9-BF7A-D6F2347E9367}">
      <dsp:nvSpPr>
        <dsp:cNvPr id="0" name=""/>
        <dsp:cNvSpPr/>
      </dsp:nvSpPr>
      <dsp:spPr>
        <a:xfrm>
          <a:off x="4725162" y="0"/>
          <a:ext cx="2852928" cy="83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Сверху?</a:t>
          </a:r>
          <a:endParaRPr lang="ru-RU" sz="2900" b="1" kern="1200" dirty="0"/>
        </a:p>
      </dsp:txBody>
      <dsp:txXfrm>
        <a:off x="4725162" y="0"/>
        <a:ext cx="2852928" cy="838423"/>
      </dsp:txXfrm>
    </dsp:sp>
    <dsp:sp modelId="{93B342E0-EBB3-41EE-AA80-48BCC2FBADE3}">
      <dsp:nvSpPr>
        <dsp:cNvPr id="0" name=""/>
        <dsp:cNvSpPr/>
      </dsp:nvSpPr>
      <dsp:spPr>
        <a:xfrm>
          <a:off x="5170932" y="1097935"/>
          <a:ext cx="2674620" cy="79849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FFB48-690F-4549-95C2-1AC37865EC7D}">
      <dsp:nvSpPr>
        <dsp:cNvPr id="0" name=""/>
        <dsp:cNvSpPr/>
      </dsp:nvSpPr>
      <dsp:spPr>
        <a:xfrm>
          <a:off x="1337310" y="1157823"/>
          <a:ext cx="2852928" cy="83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Снизу?</a:t>
          </a:r>
          <a:endParaRPr lang="ru-RU" sz="2900" b="1" kern="1200" dirty="0"/>
        </a:p>
      </dsp:txBody>
      <dsp:txXfrm>
        <a:off x="1337310" y="1157823"/>
        <a:ext cx="2852928" cy="838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869F9-F74B-47CD-885B-111C20DE4F83}">
      <dsp:nvSpPr>
        <dsp:cNvPr id="0" name=""/>
        <dsp:cNvSpPr/>
      </dsp:nvSpPr>
      <dsp:spPr>
        <a:xfrm rot="5400000">
          <a:off x="-270979" y="273452"/>
          <a:ext cx="1806528" cy="12645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1.</a:t>
          </a:r>
          <a:endParaRPr lang="ru-RU" sz="3500" b="1" kern="1200" dirty="0"/>
        </a:p>
      </dsp:txBody>
      <dsp:txXfrm rot="-5400000">
        <a:off x="1" y="634758"/>
        <a:ext cx="1264569" cy="541959"/>
      </dsp:txXfrm>
    </dsp:sp>
    <dsp:sp modelId="{D7D79093-E027-49A1-9158-F0B82794F7CD}">
      <dsp:nvSpPr>
        <dsp:cNvPr id="0" name=""/>
        <dsp:cNvSpPr/>
      </dsp:nvSpPr>
      <dsp:spPr>
        <a:xfrm rot="5400000">
          <a:off x="5022847" y="-3755804"/>
          <a:ext cx="1174243" cy="86907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dirty="0" smtClean="0"/>
            <a:t>Основанная на оценочном подходе (</a:t>
          </a:r>
          <a:r>
            <a:rPr lang="ru-RU" sz="2900" b="1" kern="1200" dirty="0" err="1" smtClean="0"/>
            <a:t>самообследование</a:t>
          </a:r>
          <a:r>
            <a:rPr lang="ru-RU" sz="2900" b="1" kern="1200" dirty="0" smtClean="0"/>
            <a:t>, самооценка).</a:t>
          </a:r>
          <a:endParaRPr lang="ru-RU" sz="2900" b="1" kern="1200" dirty="0"/>
        </a:p>
      </dsp:txBody>
      <dsp:txXfrm rot="-5400000">
        <a:off x="1264569" y="59796"/>
        <a:ext cx="8633477" cy="1059599"/>
      </dsp:txXfrm>
    </dsp:sp>
    <dsp:sp modelId="{36547A42-CFCA-4D5B-A436-9C4D375927F7}">
      <dsp:nvSpPr>
        <dsp:cNvPr id="0" name=""/>
        <dsp:cNvSpPr/>
      </dsp:nvSpPr>
      <dsp:spPr>
        <a:xfrm rot="5400000">
          <a:off x="-270979" y="1887994"/>
          <a:ext cx="1806528" cy="12645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2.</a:t>
          </a:r>
          <a:endParaRPr lang="ru-RU" sz="3500" b="1" kern="1200" dirty="0"/>
        </a:p>
      </dsp:txBody>
      <dsp:txXfrm rot="-5400000">
        <a:off x="1" y="2249300"/>
        <a:ext cx="1264569" cy="541959"/>
      </dsp:txXfrm>
    </dsp:sp>
    <dsp:sp modelId="{8C0C599F-B64D-4F3B-98DD-BB50550679C8}">
      <dsp:nvSpPr>
        <dsp:cNvPr id="0" name=""/>
        <dsp:cNvSpPr/>
      </dsp:nvSpPr>
      <dsp:spPr>
        <a:xfrm rot="5400000">
          <a:off x="5022847" y="-2141262"/>
          <a:ext cx="1174243" cy="86907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dirty="0" smtClean="0"/>
            <a:t>Основанная на принципах философии Всеобщего менеджмента качества (TQM). </a:t>
          </a:r>
          <a:endParaRPr lang="ru-RU" sz="2900" b="1" kern="1200" dirty="0"/>
        </a:p>
      </dsp:txBody>
      <dsp:txXfrm rot="-5400000">
        <a:off x="1264569" y="1674338"/>
        <a:ext cx="8633477" cy="1059599"/>
      </dsp:txXfrm>
    </dsp:sp>
    <dsp:sp modelId="{414EBEB2-CD09-4F33-B16A-E3ADEE20742A}">
      <dsp:nvSpPr>
        <dsp:cNvPr id="0" name=""/>
        <dsp:cNvSpPr/>
      </dsp:nvSpPr>
      <dsp:spPr>
        <a:xfrm rot="5400000">
          <a:off x="-270979" y="3502536"/>
          <a:ext cx="1806528" cy="12645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3.</a:t>
          </a:r>
          <a:endParaRPr lang="ru-RU" sz="3500" b="1" kern="1200" dirty="0"/>
        </a:p>
      </dsp:txBody>
      <dsp:txXfrm rot="-5400000">
        <a:off x="1" y="3863842"/>
        <a:ext cx="1264569" cy="541959"/>
      </dsp:txXfrm>
    </dsp:sp>
    <dsp:sp modelId="{97E8C019-AA65-4B15-B70E-75CF25DA560C}">
      <dsp:nvSpPr>
        <dsp:cNvPr id="0" name=""/>
        <dsp:cNvSpPr/>
      </dsp:nvSpPr>
      <dsp:spPr>
        <a:xfrm rot="5400000">
          <a:off x="5022847" y="-526720"/>
          <a:ext cx="1174243" cy="86907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dirty="0" smtClean="0"/>
            <a:t>Основанная на международных стандартах серии ISO </a:t>
          </a:r>
          <a:r>
            <a:rPr lang="ru-RU" sz="2900" b="1" kern="1200" dirty="0" smtClean="0"/>
            <a:t>9000</a:t>
          </a:r>
          <a:endParaRPr lang="ru-RU" sz="2900" b="1" kern="1200" dirty="0"/>
        </a:p>
      </dsp:txBody>
      <dsp:txXfrm rot="-5400000">
        <a:off x="1264569" y="3288880"/>
        <a:ext cx="8633477" cy="1059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1D8F2-AF41-4404-AB2B-E39B4FEFF478}">
      <dsp:nvSpPr>
        <dsp:cNvPr id="0" name=""/>
        <dsp:cNvSpPr/>
      </dsp:nvSpPr>
      <dsp:spPr>
        <a:xfrm rot="5400000">
          <a:off x="-117023" y="119866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1" y="275898"/>
        <a:ext cx="546109" cy="234047"/>
      </dsp:txXfrm>
    </dsp:sp>
    <dsp:sp modelId="{7A9E39FB-8F7D-43E9-9E91-F6BF08409924}">
      <dsp:nvSpPr>
        <dsp:cNvPr id="0" name=""/>
        <dsp:cNvSpPr/>
      </dsp:nvSpPr>
      <dsp:spPr>
        <a:xfrm rot="5400000">
          <a:off x="5121427" y="-4575317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dirty="0" smtClean="0"/>
            <a:t>Ориентация на потребителя</a:t>
          </a:r>
          <a:endParaRPr lang="ru-RU" sz="2600" i="0" kern="1200" dirty="0"/>
        </a:p>
      </dsp:txBody>
      <dsp:txXfrm rot="-5400000">
        <a:off x="546110" y="24755"/>
        <a:ext cx="9632982" cy="457591"/>
      </dsp:txXfrm>
    </dsp:sp>
    <dsp:sp modelId="{3FA2666E-D33B-4965-976D-67D862F9D510}">
      <dsp:nvSpPr>
        <dsp:cNvPr id="0" name=""/>
        <dsp:cNvSpPr/>
      </dsp:nvSpPr>
      <dsp:spPr>
        <a:xfrm rot="5400000">
          <a:off x="-117023" y="827177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1" y="983209"/>
        <a:ext cx="546109" cy="234047"/>
      </dsp:txXfrm>
    </dsp:sp>
    <dsp:sp modelId="{79112C23-FCD7-4958-A970-2BFEF4B747B7}">
      <dsp:nvSpPr>
        <dsp:cNvPr id="0" name=""/>
        <dsp:cNvSpPr/>
      </dsp:nvSpPr>
      <dsp:spPr>
        <a:xfrm rot="5400000">
          <a:off x="5121427" y="-3865163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dirty="0" smtClean="0"/>
            <a:t>Лидерство руководства</a:t>
          </a:r>
          <a:endParaRPr lang="ru-RU" sz="2600" i="0" kern="1200" dirty="0"/>
        </a:p>
      </dsp:txBody>
      <dsp:txXfrm rot="-5400000">
        <a:off x="546110" y="734909"/>
        <a:ext cx="9632982" cy="457591"/>
      </dsp:txXfrm>
    </dsp:sp>
    <dsp:sp modelId="{BFB74C3D-CF0A-48D0-97BE-1863A83959A7}">
      <dsp:nvSpPr>
        <dsp:cNvPr id="0" name=""/>
        <dsp:cNvSpPr/>
      </dsp:nvSpPr>
      <dsp:spPr>
        <a:xfrm rot="5400000">
          <a:off x="-117023" y="1534489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1" y="1690521"/>
        <a:ext cx="546109" cy="234047"/>
      </dsp:txXfrm>
    </dsp:sp>
    <dsp:sp modelId="{C911777F-A993-4CA9-B316-889580806ECD}">
      <dsp:nvSpPr>
        <dsp:cNvPr id="0" name=""/>
        <dsp:cNvSpPr/>
      </dsp:nvSpPr>
      <dsp:spPr>
        <a:xfrm rot="5400000">
          <a:off x="5121427" y="-3157852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dirty="0" smtClean="0"/>
            <a:t>Вовлечение сотрудников</a:t>
          </a:r>
          <a:endParaRPr lang="ru-RU" sz="2600" i="0" kern="1200" dirty="0"/>
        </a:p>
      </dsp:txBody>
      <dsp:txXfrm rot="-5400000">
        <a:off x="546110" y="1442220"/>
        <a:ext cx="9632982" cy="457591"/>
      </dsp:txXfrm>
    </dsp:sp>
    <dsp:sp modelId="{A9974B57-5765-430D-90B9-F11B2DEE872D}">
      <dsp:nvSpPr>
        <dsp:cNvPr id="0" name=""/>
        <dsp:cNvSpPr/>
      </dsp:nvSpPr>
      <dsp:spPr>
        <a:xfrm rot="5400000">
          <a:off x="-117023" y="2241800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1" y="2397832"/>
        <a:ext cx="546109" cy="234047"/>
      </dsp:txXfrm>
    </dsp:sp>
    <dsp:sp modelId="{4E6F6BF3-0D39-4388-BF08-528559B67F50}">
      <dsp:nvSpPr>
        <dsp:cNvPr id="0" name=""/>
        <dsp:cNvSpPr/>
      </dsp:nvSpPr>
      <dsp:spPr>
        <a:xfrm rot="5400000">
          <a:off x="5121427" y="-2450540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dirty="0" smtClean="0"/>
            <a:t>Процессно-ориентационный подход</a:t>
          </a:r>
          <a:endParaRPr lang="ru-RU" sz="2600" i="0" kern="1200" dirty="0"/>
        </a:p>
      </dsp:txBody>
      <dsp:txXfrm rot="-5400000">
        <a:off x="546110" y="2149532"/>
        <a:ext cx="9632982" cy="457591"/>
      </dsp:txXfrm>
    </dsp:sp>
    <dsp:sp modelId="{40C72649-89C8-4703-8EF9-A376573770C1}">
      <dsp:nvSpPr>
        <dsp:cNvPr id="0" name=""/>
        <dsp:cNvSpPr/>
      </dsp:nvSpPr>
      <dsp:spPr>
        <a:xfrm rot="5400000">
          <a:off x="-117023" y="2949111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1" y="3105143"/>
        <a:ext cx="546109" cy="234047"/>
      </dsp:txXfrm>
    </dsp:sp>
    <dsp:sp modelId="{D9B93DC8-01AD-4C26-A14E-BC68F3B34455}">
      <dsp:nvSpPr>
        <dsp:cNvPr id="0" name=""/>
        <dsp:cNvSpPr/>
      </dsp:nvSpPr>
      <dsp:spPr>
        <a:xfrm rot="5400000">
          <a:off x="5121427" y="-1743229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dirty="0" smtClean="0"/>
            <a:t>Системный подход к менеджменту</a:t>
          </a:r>
          <a:endParaRPr lang="ru-RU" sz="2600" i="0" kern="1200" dirty="0"/>
        </a:p>
      </dsp:txBody>
      <dsp:txXfrm rot="-5400000">
        <a:off x="546110" y="2856843"/>
        <a:ext cx="9632982" cy="457591"/>
      </dsp:txXfrm>
    </dsp:sp>
    <dsp:sp modelId="{77222530-7688-4DF2-AE3B-BE186F4F48D0}">
      <dsp:nvSpPr>
        <dsp:cNvPr id="0" name=""/>
        <dsp:cNvSpPr/>
      </dsp:nvSpPr>
      <dsp:spPr>
        <a:xfrm rot="5400000">
          <a:off x="-117023" y="3656423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1" y="3812455"/>
        <a:ext cx="546109" cy="234047"/>
      </dsp:txXfrm>
    </dsp:sp>
    <dsp:sp modelId="{659090F1-D430-422B-AD01-F3970DC79AD3}">
      <dsp:nvSpPr>
        <dsp:cNvPr id="0" name=""/>
        <dsp:cNvSpPr/>
      </dsp:nvSpPr>
      <dsp:spPr>
        <a:xfrm rot="5400000">
          <a:off x="5121427" y="-1035918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smtClean="0"/>
            <a:t>Постоянное улучшение</a:t>
          </a:r>
          <a:endParaRPr lang="ru-RU" sz="2600" i="0" kern="1200"/>
        </a:p>
      </dsp:txBody>
      <dsp:txXfrm rot="-5400000">
        <a:off x="546110" y="3564154"/>
        <a:ext cx="9632982" cy="457591"/>
      </dsp:txXfrm>
    </dsp:sp>
    <dsp:sp modelId="{AB0E3342-E64E-478E-8E71-C47D3DF85BFF}">
      <dsp:nvSpPr>
        <dsp:cNvPr id="0" name=""/>
        <dsp:cNvSpPr/>
      </dsp:nvSpPr>
      <dsp:spPr>
        <a:xfrm rot="5400000">
          <a:off x="-117023" y="4363734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1" y="4519766"/>
        <a:ext cx="546109" cy="234047"/>
      </dsp:txXfrm>
    </dsp:sp>
    <dsp:sp modelId="{8B9ADFE7-3867-4ADA-A456-812183699643}">
      <dsp:nvSpPr>
        <dsp:cNvPr id="0" name=""/>
        <dsp:cNvSpPr/>
      </dsp:nvSpPr>
      <dsp:spPr>
        <a:xfrm rot="5400000">
          <a:off x="5121427" y="-328606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smtClean="0"/>
            <a:t>Принятие решений, основанное на фактах и данных</a:t>
          </a:r>
          <a:endParaRPr lang="ru-RU" sz="2600" i="0" kern="1200"/>
        </a:p>
      </dsp:txBody>
      <dsp:txXfrm rot="-5400000">
        <a:off x="546110" y="4271466"/>
        <a:ext cx="9632982" cy="457591"/>
      </dsp:txXfrm>
    </dsp:sp>
    <dsp:sp modelId="{6FA464D9-D474-4FC9-BBF1-47D601D28E15}">
      <dsp:nvSpPr>
        <dsp:cNvPr id="0" name=""/>
        <dsp:cNvSpPr/>
      </dsp:nvSpPr>
      <dsp:spPr>
        <a:xfrm rot="5400000">
          <a:off x="-117023" y="5071046"/>
          <a:ext cx="780156" cy="5461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1" y="5227078"/>
        <a:ext cx="546109" cy="234047"/>
      </dsp:txXfrm>
    </dsp:sp>
    <dsp:sp modelId="{7509B5DC-D153-40F6-8A4B-12164EAED91E}">
      <dsp:nvSpPr>
        <dsp:cNvPr id="0" name=""/>
        <dsp:cNvSpPr/>
      </dsp:nvSpPr>
      <dsp:spPr>
        <a:xfrm rot="5400000">
          <a:off x="5121427" y="378704"/>
          <a:ext cx="507101" cy="9657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0" kern="1200" smtClean="0"/>
            <a:t>Взаимовыгодные отношения с партнерами</a:t>
          </a:r>
          <a:endParaRPr lang="ru-RU" sz="2600" i="0" kern="1200"/>
        </a:p>
      </dsp:txBody>
      <dsp:txXfrm rot="-5400000">
        <a:off x="546110" y="4978777"/>
        <a:ext cx="9632982" cy="457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94044-033F-44F1-B549-52B79DE8566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800B9-C35F-40A1-87F5-5E4EA9D4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46333-7508-4FD1-BE0B-A2CEF101F1ED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9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46333-7508-4FD1-BE0B-A2CEF101F1ED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29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46333-7508-4FD1-BE0B-A2CEF101F1ED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9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173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448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8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8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894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605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8001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79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205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7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669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80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54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767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045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445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26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026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731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952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723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2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61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7E0D703-BBD8-4785-B237-A5DFFD7DCC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19.08.2015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6E183F6-E814-41D6-9986-EBBD1BAF31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3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855117" y="1278228"/>
            <a:ext cx="8915399" cy="32164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Проектирование консалтингового сопровождения создания и реализации модели СМК муниципальных органов управления образованием и методических служб НСО </a:t>
            </a:r>
            <a:endParaRPr lang="ru-RU" sz="36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8600" y="5396248"/>
            <a:ext cx="4597198" cy="1293026"/>
          </a:xfrm>
        </p:spPr>
        <p:txBody>
          <a:bodyPr>
            <a:normAutofit/>
          </a:bodyPr>
          <a:lstStyle/>
          <a:p>
            <a:r>
              <a:rPr lang="ru-RU" b="1" dirty="0" err="1"/>
              <a:t>Куневская</a:t>
            </a:r>
            <a:r>
              <a:rPr lang="ru-RU" b="1" dirty="0"/>
              <a:t> Людмила Викторовна, </a:t>
            </a:r>
          </a:p>
          <a:p>
            <a:r>
              <a:rPr lang="ru-RU" b="1" dirty="0"/>
              <a:t>заместитель директора по УВР </a:t>
            </a:r>
          </a:p>
          <a:p>
            <a:r>
              <a:rPr lang="ru-RU" b="1" dirty="0"/>
              <a:t>МАОУ «Лицей № 9»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29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6863" y="263502"/>
            <a:ext cx="8911687" cy="6766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Как внедряется проект по УКО?</a:t>
            </a:r>
            <a:endParaRPr lang="ru-RU" sz="3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504309"/>
              </p:ext>
            </p:extLst>
          </p:nvPr>
        </p:nvGraphicFramePr>
        <p:xfrm>
          <a:off x="2382838" y="1133320"/>
          <a:ext cx="8915400" cy="1996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386862" y="3545467"/>
            <a:ext cx="8911687" cy="11939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/>
              <a:t>Существует ли необходимость внедрения СМК</a:t>
            </a:r>
          </a:p>
          <a:p>
            <a:pPr algn="ctr"/>
            <a:r>
              <a:rPr lang="ru-RU" sz="3200" b="1" dirty="0"/>
              <a:t>в</a:t>
            </a:r>
            <a:r>
              <a:rPr lang="ru-RU" sz="3200" b="1" dirty="0" smtClean="0"/>
              <a:t> муниципальные образования и методические службы?</a:t>
            </a:r>
            <a:endParaRPr lang="ru-RU" sz="32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386861" y="5166059"/>
            <a:ext cx="8911687" cy="10136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000" b="1" dirty="0" smtClean="0"/>
              <a:t>Цель?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34189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9408" y="188640"/>
            <a:ext cx="9453093" cy="1021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Какую модель управления </a:t>
            </a:r>
            <a:r>
              <a:rPr lang="ru-RU" b="1" dirty="0"/>
              <a:t>качеством </a:t>
            </a:r>
            <a:r>
              <a:rPr lang="ru-RU" b="1" dirty="0" smtClean="0"/>
              <a:t>образования вы хотели бы внедрить?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555842"/>
              </p:ext>
            </p:extLst>
          </p:nvPr>
        </p:nvGraphicFramePr>
        <p:xfrm>
          <a:off x="1326524" y="1714257"/>
          <a:ext cx="9955369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33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378" y="0"/>
            <a:ext cx="8911687" cy="72817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Принципы </a:t>
            </a:r>
            <a:r>
              <a:rPr lang="en-US" sz="4000" b="1" dirty="0" smtClean="0"/>
              <a:t>TQM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163470"/>
              </p:ext>
            </p:extLst>
          </p:nvPr>
        </p:nvGraphicFramePr>
        <p:xfrm>
          <a:off x="1687132" y="728173"/>
          <a:ext cx="10203847" cy="5737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58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6255" y="559715"/>
            <a:ext cx="8911687" cy="63802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Работа в группах (20 мин.)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755620"/>
              </p:ext>
            </p:extLst>
          </p:nvPr>
        </p:nvGraphicFramePr>
        <p:xfrm>
          <a:off x="592428" y="1313645"/>
          <a:ext cx="11269015" cy="5344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862"/>
                <a:gridCol w="8241153"/>
              </a:tblGrid>
              <a:tr h="4063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Шаги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Вопросы-помощники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325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1.</a:t>
                      </a:r>
                      <a:r>
                        <a:rPr lang="ru-RU" sz="2000" b="1" baseline="0" dirty="0" smtClean="0"/>
                        <a:t> Проблемы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Что не устраивает и хотелось бы изменить?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8882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2. Желаемый</a:t>
                      </a:r>
                      <a:r>
                        <a:rPr lang="ru-RU" sz="2000" b="1" baseline="0" dirty="0" smtClean="0"/>
                        <a:t> образ (цель)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Каким вы видите будущий образ своего муниципалитета (методической службы)?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1440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3.  Технология внедрения СМК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Какие</a:t>
                      </a:r>
                      <a:r>
                        <a:rPr lang="ru-RU" sz="2000" baseline="0" dirty="0" smtClean="0"/>
                        <a:t> действия и в какой последовательности вы будете предпринимать для внедрения СМК в муниципальном образовании (методической службе)?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8882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4.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Сопровождение</a:t>
                      </a:r>
                      <a:r>
                        <a:rPr lang="ru-RU" sz="2000" b="1" baseline="0" dirty="0" smtClean="0"/>
                        <a:t> внедрения СМК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Какая помощь вам необходима? </a:t>
                      </a:r>
                      <a:r>
                        <a:rPr lang="ru-RU" sz="2000" b="1" dirty="0" smtClean="0"/>
                        <a:t>Какова может</a:t>
                      </a:r>
                      <a:r>
                        <a:rPr lang="ru-RU" sz="2000" b="1" baseline="0" dirty="0" smtClean="0"/>
                        <a:t> быть роль консалтинговых центров?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8882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5. Планируемые</a:t>
                      </a:r>
                      <a:r>
                        <a:rPr lang="ru-RU" sz="2000" b="1" baseline="0" dirty="0" smtClean="0"/>
                        <a:t> результаты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Какие результаты вы хотите достичь, внедрив СМК?</a:t>
                      </a:r>
                      <a:r>
                        <a:rPr lang="ru-RU" sz="2000" baseline="0" dirty="0" smtClean="0"/>
                        <a:t> Через какой промежуток времени?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3997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/>
                        <a:t>6. Риски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Что может стать препятствием в достижении желаемого образа </a:t>
                      </a:r>
                      <a:r>
                        <a:rPr lang="ru-RU" sz="2000" dirty="0" smtClean="0"/>
                        <a:t>муниципалитета (методической службы),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в решении имеющихся проблем,</a:t>
                      </a:r>
                      <a:r>
                        <a:rPr lang="ru-RU" sz="2000" baseline="0" dirty="0" smtClean="0"/>
                        <a:t> достижении планируемых результатов</a:t>
                      </a:r>
                      <a:r>
                        <a:rPr lang="ru-RU" sz="2000" dirty="0" smtClean="0"/>
                        <a:t>?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1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158" y="214290"/>
            <a:ext cx="8429684" cy="654032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i="1" dirty="0"/>
              <a:t>Ключевые факторы качества образования</a:t>
            </a:r>
            <a:endParaRPr lang="ru-RU" sz="32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881158" y="1214422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tx1"/>
                          </a:solidFill>
                        </a:rPr>
                        <a:t>Фактор</a:t>
                      </a:r>
                      <a:endParaRPr lang="ru-RU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tx1"/>
                          </a:solidFill>
                        </a:rPr>
                        <a:t>Что определяет</a:t>
                      </a:r>
                      <a:endParaRPr lang="ru-RU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1952596" y="1928802"/>
          <a:ext cx="842968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Качество содержания образования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Чему мы учим?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Содержимое 4"/>
          <p:cNvGraphicFramePr>
            <a:graphicFrameLocks/>
          </p:cNvGraphicFramePr>
          <p:nvPr/>
        </p:nvGraphicFramePr>
        <p:xfrm>
          <a:off x="1952596" y="3071810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Качество подготовки учащихся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Кого мы учим?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1952596" y="3786190"/>
          <a:ext cx="842968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Положительная мотивация обучаемых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Хотят ли они учиться?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Содержимое 4"/>
          <p:cNvGraphicFramePr>
            <a:graphicFrameLocks/>
          </p:cNvGraphicFramePr>
          <p:nvPr/>
        </p:nvGraphicFramePr>
        <p:xfrm>
          <a:off x="1952596" y="5072074"/>
          <a:ext cx="84296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Качество методического и материально-технического обеспечения процесса обучения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Как обеспечивается обучение?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35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158" y="214290"/>
            <a:ext cx="8429684" cy="654032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i="1" dirty="0"/>
              <a:t>Ключевые факторы качества образования</a:t>
            </a:r>
            <a:endParaRPr lang="ru-RU" sz="32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881158" y="1071546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tx1"/>
                          </a:solidFill>
                        </a:rPr>
                        <a:t>Фактор</a:t>
                      </a:r>
                      <a:endParaRPr lang="ru-RU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tx1"/>
                          </a:solidFill>
                        </a:rPr>
                        <a:t>Что определяет</a:t>
                      </a:r>
                      <a:endParaRPr lang="ru-RU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1881158" y="1785926"/>
          <a:ext cx="84296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Профессиональный уровень педагогического состава и вспомогательного персонала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Кто учит?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1881158" y="3357562"/>
          <a:ext cx="842968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Положительная мотивация персонала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Хотят ли они хорошо учить?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Содержимое 4"/>
          <p:cNvGraphicFramePr>
            <a:graphicFrameLocks/>
          </p:cNvGraphicFramePr>
          <p:nvPr/>
        </p:nvGraphicFramePr>
        <p:xfrm>
          <a:off x="1881158" y="4429132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Качество технологий обучения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Как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учат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Содержимое 4"/>
          <p:cNvGraphicFramePr>
            <a:graphicFrameLocks/>
          </p:cNvGraphicFramePr>
          <p:nvPr/>
        </p:nvGraphicFramePr>
        <p:xfrm>
          <a:off x="1881158" y="5143512"/>
          <a:ext cx="84296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Качество технологий тестирования и проверки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результатов обучения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Как проверяют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результаты обучения?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85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158" y="188532"/>
            <a:ext cx="8429684" cy="654032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i="1" dirty="0"/>
              <a:t>Ключевые факторы качества образования</a:t>
            </a:r>
            <a:endParaRPr lang="ru-RU" sz="32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328217"/>
              </p:ext>
            </p:extLst>
          </p:nvPr>
        </p:nvGraphicFramePr>
        <p:xfrm>
          <a:off x="1881158" y="1020030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tx1"/>
                          </a:solidFill>
                        </a:rPr>
                        <a:t>Фактор</a:t>
                      </a:r>
                      <a:endParaRPr lang="ru-RU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tx1"/>
                          </a:solidFill>
                        </a:rPr>
                        <a:t>Что определяет</a:t>
                      </a:r>
                      <a:endParaRPr lang="ru-RU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155501"/>
              </p:ext>
            </p:extLst>
          </p:nvPr>
        </p:nvGraphicFramePr>
        <p:xfrm>
          <a:off x="1881158" y="1721531"/>
          <a:ext cx="842968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2928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Качество общего менеджмента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ОО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Как</a:t>
                      </a:r>
                      <a:r>
                        <a:rPr lang="ru-RU" sz="2800" b="0" i="1" baseline="0" dirty="0" smtClean="0">
                          <a:solidFill>
                            <a:schemeClr val="tx1"/>
                          </a:solidFill>
                        </a:rPr>
                        <a:t> управляют </a:t>
                      </a:r>
                      <a:r>
                        <a:rPr lang="ru-RU" sz="2800" b="0" i="1" baseline="0" dirty="0" smtClean="0">
                          <a:solidFill>
                            <a:schemeClr val="tx1"/>
                          </a:solidFill>
                        </a:rPr>
                        <a:t>ОО?</a:t>
                      </a:r>
                      <a:endParaRPr lang="ru-RU" sz="28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5953124" y="2793101"/>
            <a:ext cx="357190" cy="387980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2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622131"/>
              </p:ext>
            </p:extLst>
          </p:nvPr>
        </p:nvGraphicFramePr>
        <p:xfrm>
          <a:off x="1881158" y="3258355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Успех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ОО</a:t>
                      </a:r>
                      <a:r>
                        <a:rPr lang="ru-RU" sz="28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800" b="0" i="1" baseline="0" dirty="0" smtClean="0">
                          <a:solidFill>
                            <a:schemeClr val="tx1"/>
                          </a:solidFill>
                        </a:rPr>
                        <a:t>в управлении </a:t>
                      </a:r>
                      <a:r>
                        <a:rPr lang="ru-RU" sz="2800" b="0" i="1" baseline="0" dirty="0" smtClean="0">
                          <a:solidFill>
                            <a:schemeClr val="tx1"/>
                          </a:solidFill>
                        </a:rPr>
                        <a:t>качеством </a:t>
                      </a:r>
                      <a:r>
                        <a:rPr lang="ru-RU" sz="2800" b="0" i="1" baseline="0" dirty="0" smtClean="0">
                          <a:solidFill>
                            <a:schemeClr val="tx1"/>
                          </a:solidFill>
                        </a:rPr>
                        <a:t>образования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5914821" y="3890636"/>
            <a:ext cx="357190" cy="398028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4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962846"/>
              </p:ext>
            </p:extLst>
          </p:nvPr>
        </p:nvGraphicFramePr>
        <p:xfrm>
          <a:off x="1919461" y="4328722"/>
          <a:ext cx="842968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Долговременный успех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ОО </a:t>
                      </a:r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на рынке образовательных услуг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5914821" y="5384585"/>
            <a:ext cx="357190" cy="398028"/>
          </a:xfrm>
          <a:prstGeom prst="downArrow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0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137160"/>
              </p:ext>
            </p:extLst>
          </p:nvPr>
        </p:nvGraphicFramePr>
        <p:xfrm>
          <a:off x="1881158" y="5924282"/>
          <a:ext cx="8429684" cy="74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742768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1" dirty="0" smtClean="0">
                          <a:solidFill>
                            <a:schemeClr val="tx1"/>
                          </a:solidFill>
                        </a:rPr>
                        <a:t>Повышение рейтинга муниципального образования</a:t>
                      </a:r>
                      <a:endParaRPr lang="ru-RU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2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154</TotalTime>
  <Words>366</Words>
  <Application>Microsoft Office PowerPoint</Application>
  <PresentationFormat>Широкоэкранный</PresentationFormat>
  <Paragraphs>75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Легкий дым</vt:lpstr>
      <vt:lpstr>Тема Office</vt:lpstr>
      <vt:lpstr>1_Тема Office</vt:lpstr>
      <vt:lpstr>Проектирование консалтингового сопровождения создания и реализации модели СМК муниципальных органов управления образованием и методических служб НСО </vt:lpstr>
      <vt:lpstr>Как внедряется проект по УКО?</vt:lpstr>
      <vt:lpstr>Какую модель управления качеством образования вы хотели бы внедрить?</vt:lpstr>
      <vt:lpstr>Принципы TQM</vt:lpstr>
      <vt:lpstr>Работа в группах (20 мин.)</vt:lpstr>
      <vt:lpstr>Ключевые факторы качества образования</vt:lpstr>
      <vt:lpstr>Ключевые факторы качества образования</vt:lpstr>
      <vt:lpstr>Ключевые факторы качества образования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 декабря Классная работа</dc:title>
  <dc:creator>Пользователь</dc:creator>
  <cp:lastModifiedBy>Пользователь</cp:lastModifiedBy>
  <cp:revision>28</cp:revision>
  <dcterms:created xsi:type="dcterms:W3CDTF">2015-07-17T15:18:42Z</dcterms:created>
  <dcterms:modified xsi:type="dcterms:W3CDTF">2015-08-19T16:34:25Z</dcterms:modified>
</cp:coreProperties>
</file>