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6E82F-4D01-40C2-8B4F-1E413FFCF98F}" type="doc">
      <dgm:prSet loTypeId="urn:microsoft.com/office/officeart/2005/8/layout/cycle7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B435F0E-E809-40A1-9465-9D968814F10C}">
      <dgm:prSet phldrT="[Текст]"/>
      <dgm:spPr/>
      <dgm:t>
        <a:bodyPr/>
        <a:lstStyle/>
        <a:p>
          <a:r>
            <a:rPr lang="ru-RU" b="1" dirty="0" err="1" smtClean="0"/>
            <a:t>Стажировочные</a:t>
          </a:r>
          <a:r>
            <a:rPr lang="ru-RU" b="1" dirty="0" smtClean="0"/>
            <a:t> площадки (17)</a:t>
          </a:r>
          <a:endParaRPr lang="ru-RU" b="1" dirty="0"/>
        </a:p>
      </dgm:t>
    </dgm:pt>
    <dgm:pt modelId="{B544D4E3-421A-4097-BD91-636491C368ED}" type="parTrans" cxnId="{B4B53A29-270D-4E46-B636-7565F358169F}">
      <dgm:prSet/>
      <dgm:spPr/>
      <dgm:t>
        <a:bodyPr/>
        <a:lstStyle/>
        <a:p>
          <a:endParaRPr lang="ru-RU"/>
        </a:p>
      </dgm:t>
    </dgm:pt>
    <dgm:pt modelId="{F5F29421-D53C-49E1-8E98-B9B6CCA58A2D}" type="sibTrans" cxnId="{B4B53A29-270D-4E46-B636-7565F358169F}">
      <dgm:prSet/>
      <dgm:spPr/>
      <dgm:t>
        <a:bodyPr/>
        <a:lstStyle/>
        <a:p>
          <a:endParaRPr lang="ru-RU"/>
        </a:p>
      </dgm:t>
    </dgm:pt>
    <dgm:pt modelId="{D7384B07-FF64-406A-B5DE-49641B9CFFFD}">
      <dgm:prSet phldrT="[Текст]"/>
      <dgm:spPr/>
      <dgm:t>
        <a:bodyPr/>
        <a:lstStyle/>
        <a:p>
          <a:r>
            <a:rPr lang="ru-RU" b="1" dirty="0" err="1" smtClean="0"/>
            <a:t>Пилотные</a:t>
          </a:r>
          <a:r>
            <a:rPr lang="ru-RU" b="1" dirty="0" smtClean="0"/>
            <a:t> площадки         (55 + 30)</a:t>
          </a:r>
          <a:endParaRPr lang="ru-RU" b="1" dirty="0"/>
        </a:p>
      </dgm:t>
    </dgm:pt>
    <dgm:pt modelId="{BE48F24E-DFB9-4996-AA39-2B1316A409E0}" type="parTrans" cxnId="{59BC83A9-28D4-45EF-A512-CF7C57DAF941}">
      <dgm:prSet/>
      <dgm:spPr/>
      <dgm:t>
        <a:bodyPr/>
        <a:lstStyle/>
        <a:p>
          <a:endParaRPr lang="ru-RU"/>
        </a:p>
      </dgm:t>
    </dgm:pt>
    <dgm:pt modelId="{105D6727-9113-4787-AC43-276BAC988735}" type="sibTrans" cxnId="{59BC83A9-28D4-45EF-A512-CF7C57DAF941}">
      <dgm:prSet/>
      <dgm:spPr/>
      <dgm:t>
        <a:bodyPr/>
        <a:lstStyle/>
        <a:p>
          <a:endParaRPr lang="ru-RU"/>
        </a:p>
      </dgm:t>
    </dgm:pt>
    <dgm:pt modelId="{9081BBAE-FD0E-4430-8C0E-2BF5A9B280B7}">
      <dgm:prSet phldrT="[Текст]"/>
      <dgm:spPr/>
      <dgm:t>
        <a:bodyPr/>
        <a:lstStyle/>
        <a:p>
          <a:r>
            <a:rPr lang="ru-RU" b="1" dirty="0" smtClean="0"/>
            <a:t>Консалтинговые центры (3)</a:t>
          </a:r>
          <a:endParaRPr lang="ru-RU" b="1" dirty="0"/>
        </a:p>
      </dgm:t>
    </dgm:pt>
    <dgm:pt modelId="{24F2BAC1-1F26-4912-8686-AF859167F1E3}" type="parTrans" cxnId="{DBDC205D-FA49-4BD1-99FF-845E8C17B9F3}">
      <dgm:prSet/>
      <dgm:spPr/>
      <dgm:t>
        <a:bodyPr/>
        <a:lstStyle/>
        <a:p>
          <a:endParaRPr lang="ru-RU"/>
        </a:p>
      </dgm:t>
    </dgm:pt>
    <dgm:pt modelId="{49B71D3D-551D-418C-BB1F-9A55485B7A9D}" type="sibTrans" cxnId="{DBDC205D-FA49-4BD1-99FF-845E8C17B9F3}">
      <dgm:prSet/>
      <dgm:spPr/>
      <dgm:t>
        <a:bodyPr/>
        <a:lstStyle/>
        <a:p>
          <a:endParaRPr lang="ru-RU"/>
        </a:p>
      </dgm:t>
    </dgm:pt>
    <dgm:pt modelId="{CFF301F0-A5D7-4ED4-8590-0A50034AFC33}" type="pres">
      <dgm:prSet presAssocID="{7C96E82F-4D01-40C2-8B4F-1E413FFCF98F}" presName="Name0" presStyleCnt="0">
        <dgm:presLayoutVars>
          <dgm:dir/>
          <dgm:resizeHandles val="exact"/>
        </dgm:presLayoutVars>
      </dgm:prSet>
      <dgm:spPr/>
    </dgm:pt>
    <dgm:pt modelId="{2113673C-A767-4D0F-9580-B61124DE1EB4}" type="pres">
      <dgm:prSet presAssocID="{CB435F0E-E809-40A1-9465-9D968814F10C}" presName="node" presStyleLbl="node1" presStyleIdx="0" presStyleCnt="3" custScaleX="119161" custRadScaleRad="85195" custRadScaleInc="1071">
        <dgm:presLayoutVars>
          <dgm:bulletEnabled val="1"/>
        </dgm:presLayoutVars>
      </dgm:prSet>
      <dgm:spPr/>
    </dgm:pt>
    <dgm:pt modelId="{F99CEB8C-F13F-45E8-8274-89D15C916DA5}" type="pres">
      <dgm:prSet presAssocID="{F5F29421-D53C-49E1-8E98-B9B6CCA58A2D}" presName="sibTrans" presStyleLbl="sibTrans2D1" presStyleIdx="0" presStyleCnt="3"/>
      <dgm:spPr/>
    </dgm:pt>
    <dgm:pt modelId="{F266D303-827F-4BF3-A0DE-4CB051DF02F6}" type="pres">
      <dgm:prSet presAssocID="{F5F29421-D53C-49E1-8E98-B9B6CCA58A2D}" presName="connectorText" presStyleLbl="sibTrans2D1" presStyleIdx="0" presStyleCnt="3"/>
      <dgm:spPr/>
    </dgm:pt>
    <dgm:pt modelId="{B5675C83-7AC3-4C2C-A43E-6A2F102968EE}" type="pres">
      <dgm:prSet presAssocID="{D7384B07-FF64-406A-B5DE-49641B9CFFFD}" presName="node" presStyleLbl="node1" presStyleIdx="1" presStyleCnt="3" custScaleX="119161">
        <dgm:presLayoutVars>
          <dgm:bulletEnabled val="1"/>
        </dgm:presLayoutVars>
      </dgm:prSet>
      <dgm:spPr/>
    </dgm:pt>
    <dgm:pt modelId="{CFC0CE6E-D1E9-4939-8A45-C463F372E8CC}" type="pres">
      <dgm:prSet presAssocID="{105D6727-9113-4787-AC43-276BAC988735}" presName="sibTrans" presStyleLbl="sibTrans2D1" presStyleIdx="1" presStyleCnt="3"/>
      <dgm:spPr/>
    </dgm:pt>
    <dgm:pt modelId="{570A54C1-8EB8-4578-B69C-2740F9EAA714}" type="pres">
      <dgm:prSet presAssocID="{105D6727-9113-4787-AC43-276BAC988735}" presName="connectorText" presStyleLbl="sibTrans2D1" presStyleIdx="1" presStyleCnt="3"/>
      <dgm:spPr/>
    </dgm:pt>
    <dgm:pt modelId="{25C2F7DC-FA8F-452B-ACA8-F5F372C8E396}" type="pres">
      <dgm:prSet presAssocID="{9081BBAE-FD0E-4430-8C0E-2BF5A9B280B7}" presName="node" presStyleLbl="node1" presStyleIdx="2" presStyleCnt="3" custScaleX="119161">
        <dgm:presLayoutVars>
          <dgm:bulletEnabled val="1"/>
        </dgm:presLayoutVars>
      </dgm:prSet>
      <dgm:spPr/>
    </dgm:pt>
    <dgm:pt modelId="{5B05C96F-3706-4D31-B2F0-F943805D047D}" type="pres">
      <dgm:prSet presAssocID="{49B71D3D-551D-418C-BB1F-9A55485B7A9D}" presName="sibTrans" presStyleLbl="sibTrans2D1" presStyleIdx="2" presStyleCnt="3"/>
      <dgm:spPr/>
    </dgm:pt>
    <dgm:pt modelId="{2983FBB1-15FC-40DA-B3F6-676E7AE3C4F8}" type="pres">
      <dgm:prSet presAssocID="{49B71D3D-551D-418C-BB1F-9A55485B7A9D}" presName="connectorText" presStyleLbl="sibTrans2D1" presStyleIdx="2" presStyleCnt="3"/>
      <dgm:spPr/>
    </dgm:pt>
  </dgm:ptLst>
  <dgm:cxnLst>
    <dgm:cxn modelId="{5196485E-8687-4139-A3AC-9D5B99998FBC}" type="presOf" srcId="{105D6727-9113-4787-AC43-276BAC988735}" destId="{570A54C1-8EB8-4578-B69C-2740F9EAA714}" srcOrd="1" destOrd="0" presId="urn:microsoft.com/office/officeart/2005/8/layout/cycle7"/>
    <dgm:cxn modelId="{0118BF2F-0B5C-431A-84A2-85A2473279EB}" type="presOf" srcId="{F5F29421-D53C-49E1-8E98-B9B6CCA58A2D}" destId="{F266D303-827F-4BF3-A0DE-4CB051DF02F6}" srcOrd="1" destOrd="0" presId="urn:microsoft.com/office/officeart/2005/8/layout/cycle7"/>
    <dgm:cxn modelId="{41E3C962-8099-43DE-AC13-42C2E076A1BE}" type="presOf" srcId="{9081BBAE-FD0E-4430-8C0E-2BF5A9B280B7}" destId="{25C2F7DC-FA8F-452B-ACA8-F5F372C8E396}" srcOrd="0" destOrd="0" presId="urn:microsoft.com/office/officeart/2005/8/layout/cycle7"/>
    <dgm:cxn modelId="{3AE70883-5F74-45FE-B025-758F6FBA05EA}" type="presOf" srcId="{105D6727-9113-4787-AC43-276BAC988735}" destId="{CFC0CE6E-D1E9-4939-8A45-C463F372E8CC}" srcOrd="0" destOrd="0" presId="urn:microsoft.com/office/officeart/2005/8/layout/cycle7"/>
    <dgm:cxn modelId="{DBDC205D-FA49-4BD1-99FF-845E8C17B9F3}" srcId="{7C96E82F-4D01-40C2-8B4F-1E413FFCF98F}" destId="{9081BBAE-FD0E-4430-8C0E-2BF5A9B280B7}" srcOrd="2" destOrd="0" parTransId="{24F2BAC1-1F26-4912-8686-AF859167F1E3}" sibTransId="{49B71D3D-551D-418C-BB1F-9A55485B7A9D}"/>
    <dgm:cxn modelId="{B4B53A29-270D-4E46-B636-7565F358169F}" srcId="{7C96E82F-4D01-40C2-8B4F-1E413FFCF98F}" destId="{CB435F0E-E809-40A1-9465-9D968814F10C}" srcOrd="0" destOrd="0" parTransId="{B544D4E3-421A-4097-BD91-636491C368ED}" sibTransId="{F5F29421-D53C-49E1-8E98-B9B6CCA58A2D}"/>
    <dgm:cxn modelId="{DA886302-F0F6-4711-A5CF-A661C7EC789E}" type="presOf" srcId="{D7384B07-FF64-406A-B5DE-49641B9CFFFD}" destId="{B5675C83-7AC3-4C2C-A43E-6A2F102968EE}" srcOrd="0" destOrd="0" presId="urn:microsoft.com/office/officeart/2005/8/layout/cycle7"/>
    <dgm:cxn modelId="{2E5EC7B4-C9DC-4A31-871F-F28DCA39FFE5}" type="presOf" srcId="{49B71D3D-551D-418C-BB1F-9A55485B7A9D}" destId="{5B05C96F-3706-4D31-B2F0-F943805D047D}" srcOrd="0" destOrd="0" presId="urn:microsoft.com/office/officeart/2005/8/layout/cycle7"/>
    <dgm:cxn modelId="{59BC83A9-28D4-45EF-A512-CF7C57DAF941}" srcId="{7C96E82F-4D01-40C2-8B4F-1E413FFCF98F}" destId="{D7384B07-FF64-406A-B5DE-49641B9CFFFD}" srcOrd="1" destOrd="0" parTransId="{BE48F24E-DFB9-4996-AA39-2B1316A409E0}" sibTransId="{105D6727-9113-4787-AC43-276BAC988735}"/>
    <dgm:cxn modelId="{E7AB444E-C972-4583-9CCF-04AE2A24D721}" type="presOf" srcId="{7C96E82F-4D01-40C2-8B4F-1E413FFCF98F}" destId="{CFF301F0-A5D7-4ED4-8590-0A50034AFC33}" srcOrd="0" destOrd="0" presId="urn:microsoft.com/office/officeart/2005/8/layout/cycle7"/>
    <dgm:cxn modelId="{5C5CC384-D05E-4EE7-B347-3D559E756A01}" type="presOf" srcId="{F5F29421-D53C-49E1-8E98-B9B6CCA58A2D}" destId="{F99CEB8C-F13F-45E8-8274-89D15C916DA5}" srcOrd="0" destOrd="0" presId="urn:microsoft.com/office/officeart/2005/8/layout/cycle7"/>
    <dgm:cxn modelId="{C500EC50-8ED8-4916-93A5-BDFC7DC2D5A3}" type="presOf" srcId="{CB435F0E-E809-40A1-9465-9D968814F10C}" destId="{2113673C-A767-4D0F-9580-B61124DE1EB4}" srcOrd="0" destOrd="0" presId="urn:microsoft.com/office/officeart/2005/8/layout/cycle7"/>
    <dgm:cxn modelId="{8A470EAE-337F-4AA9-9D18-B1FE0AFD4713}" type="presOf" srcId="{49B71D3D-551D-418C-BB1F-9A55485B7A9D}" destId="{2983FBB1-15FC-40DA-B3F6-676E7AE3C4F8}" srcOrd="1" destOrd="0" presId="urn:microsoft.com/office/officeart/2005/8/layout/cycle7"/>
    <dgm:cxn modelId="{11B9D23D-B77D-4D0E-A335-6FC3BF967462}" type="presParOf" srcId="{CFF301F0-A5D7-4ED4-8590-0A50034AFC33}" destId="{2113673C-A767-4D0F-9580-B61124DE1EB4}" srcOrd="0" destOrd="0" presId="urn:microsoft.com/office/officeart/2005/8/layout/cycle7"/>
    <dgm:cxn modelId="{67F57C64-3E9A-4130-B82F-6677EE721985}" type="presParOf" srcId="{CFF301F0-A5D7-4ED4-8590-0A50034AFC33}" destId="{F99CEB8C-F13F-45E8-8274-89D15C916DA5}" srcOrd="1" destOrd="0" presId="urn:microsoft.com/office/officeart/2005/8/layout/cycle7"/>
    <dgm:cxn modelId="{BE345C05-464B-4FE0-8497-5277FB53E743}" type="presParOf" srcId="{F99CEB8C-F13F-45E8-8274-89D15C916DA5}" destId="{F266D303-827F-4BF3-A0DE-4CB051DF02F6}" srcOrd="0" destOrd="0" presId="urn:microsoft.com/office/officeart/2005/8/layout/cycle7"/>
    <dgm:cxn modelId="{8FE55456-216B-488B-B4AF-BB6D57BA2CF0}" type="presParOf" srcId="{CFF301F0-A5D7-4ED4-8590-0A50034AFC33}" destId="{B5675C83-7AC3-4C2C-A43E-6A2F102968EE}" srcOrd="2" destOrd="0" presId="urn:microsoft.com/office/officeart/2005/8/layout/cycle7"/>
    <dgm:cxn modelId="{43F7C2E6-15E6-4885-9C52-ACEE76FCAF4E}" type="presParOf" srcId="{CFF301F0-A5D7-4ED4-8590-0A50034AFC33}" destId="{CFC0CE6E-D1E9-4939-8A45-C463F372E8CC}" srcOrd="3" destOrd="0" presId="urn:microsoft.com/office/officeart/2005/8/layout/cycle7"/>
    <dgm:cxn modelId="{B6064404-CCA9-446C-8D62-C9F90F1258DE}" type="presParOf" srcId="{CFC0CE6E-D1E9-4939-8A45-C463F372E8CC}" destId="{570A54C1-8EB8-4578-B69C-2740F9EAA714}" srcOrd="0" destOrd="0" presId="urn:microsoft.com/office/officeart/2005/8/layout/cycle7"/>
    <dgm:cxn modelId="{6592718A-64A0-48C2-8B46-614EA565ECE3}" type="presParOf" srcId="{CFF301F0-A5D7-4ED4-8590-0A50034AFC33}" destId="{25C2F7DC-FA8F-452B-ACA8-F5F372C8E396}" srcOrd="4" destOrd="0" presId="urn:microsoft.com/office/officeart/2005/8/layout/cycle7"/>
    <dgm:cxn modelId="{37CB24C0-0552-4213-9B88-381EF015321A}" type="presParOf" srcId="{CFF301F0-A5D7-4ED4-8590-0A50034AFC33}" destId="{5B05C96F-3706-4D31-B2F0-F943805D047D}" srcOrd="5" destOrd="0" presId="urn:microsoft.com/office/officeart/2005/8/layout/cycle7"/>
    <dgm:cxn modelId="{6931274D-1D89-4D4E-A151-B16317ABE4F7}" type="presParOf" srcId="{5B05C96F-3706-4D31-B2F0-F943805D047D}" destId="{2983FBB1-15FC-40DA-B3F6-676E7AE3C4F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7F2E24-14B5-4833-BDCE-A9112CB3A3E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49DB03-2C5D-4082-BF83-D23707A3CCE8}">
      <dgm:prSet phldrT="[Текст]" phldr="1"/>
      <dgm:spPr/>
      <dgm:t>
        <a:bodyPr/>
        <a:lstStyle/>
        <a:p>
          <a:endParaRPr lang="ru-RU"/>
        </a:p>
      </dgm:t>
    </dgm:pt>
    <dgm:pt modelId="{1DE85EB0-AF8B-4916-943C-7489DF28B9BE}" type="parTrans" cxnId="{1916093A-9283-4E90-AB10-2AC7BFA13725}">
      <dgm:prSet/>
      <dgm:spPr/>
      <dgm:t>
        <a:bodyPr/>
        <a:lstStyle/>
        <a:p>
          <a:endParaRPr lang="ru-RU"/>
        </a:p>
      </dgm:t>
    </dgm:pt>
    <dgm:pt modelId="{032D1B00-4239-469A-88D6-79D646B736D2}" type="sibTrans" cxnId="{1916093A-9283-4E90-AB10-2AC7BFA13725}">
      <dgm:prSet/>
      <dgm:spPr/>
      <dgm:t>
        <a:bodyPr/>
        <a:lstStyle/>
        <a:p>
          <a:endParaRPr lang="ru-RU"/>
        </a:p>
      </dgm:t>
    </dgm:pt>
    <dgm:pt modelId="{5EEE4AD6-B2BB-4C43-9245-CCE9211AF398}">
      <dgm:prSet phldrT="[Текст]"/>
      <dgm:spPr/>
      <dgm:t>
        <a:bodyPr/>
        <a:lstStyle/>
        <a:p>
          <a:r>
            <a:rPr lang="ru-RU" dirty="0" smtClean="0"/>
            <a:t>Нужны новые идеи</a:t>
          </a:r>
          <a:endParaRPr lang="ru-RU" dirty="0"/>
        </a:p>
      </dgm:t>
    </dgm:pt>
    <dgm:pt modelId="{DD60DBED-98D3-46B3-BD2C-0D2F404D3735}" type="parTrans" cxnId="{12A76D94-B79A-43E4-BD43-330218C0A0C0}">
      <dgm:prSet/>
      <dgm:spPr/>
      <dgm:t>
        <a:bodyPr/>
        <a:lstStyle/>
        <a:p>
          <a:endParaRPr lang="ru-RU"/>
        </a:p>
      </dgm:t>
    </dgm:pt>
    <dgm:pt modelId="{F39299C4-CAA7-48B2-BA56-3E6169E63A74}" type="sibTrans" cxnId="{12A76D94-B79A-43E4-BD43-330218C0A0C0}">
      <dgm:prSet/>
      <dgm:spPr/>
      <dgm:t>
        <a:bodyPr/>
        <a:lstStyle/>
        <a:p>
          <a:endParaRPr lang="ru-RU"/>
        </a:p>
      </dgm:t>
    </dgm:pt>
    <dgm:pt modelId="{E163B778-FDBB-4245-95D4-794F0454E5F2}">
      <dgm:prSet phldrT="[Текст]" phldr="1"/>
      <dgm:spPr/>
      <dgm:t>
        <a:bodyPr/>
        <a:lstStyle/>
        <a:p>
          <a:endParaRPr lang="ru-RU"/>
        </a:p>
      </dgm:t>
    </dgm:pt>
    <dgm:pt modelId="{10076F30-763E-4D0E-BB9A-A72AF4733E10}" type="parTrans" cxnId="{D3D63815-0630-4892-8CAF-6318BDFA23AE}">
      <dgm:prSet/>
      <dgm:spPr/>
      <dgm:t>
        <a:bodyPr/>
        <a:lstStyle/>
        <a:p>
          <a:endParaRPr lang="ru-RU"/>
        </a:p>
      </dgm:t>
    </dgm:pt>
    <dgm:pt modelId="{D85BB17A-1471-4C2B-88BE-94F6EA110100}" type="sibTrans" cxnId="{D3D63815-0630-4892-8CAF-6318BDFA23AE}">
      <dgm:prSet/>
      <dgm:spPr/>
      <dgm:t>
        <a:bodyPr/>
        <a:lstStyle/>
        <a:p>
          <a:endParaRPr lang="ru-RU"/>
        </a:p>
      </dgm:t>
    </dgm:pt>
    <dgm:pt modelId="{E72A46B3-B95C-4BA8-AE59-4758A8C45D01}">
      <dgm:prSet phldrT="[Текст]"/>
      <dgm:spPr/>
      <dgm:t>
        <a:bodyPr/>
        <a:lstStyle/>
        <a:p>
          <a:r>
            <a:rPr lang="ru-RU" dirty="0" smtClean="0"/>
            <a:t>Нужен «свежий» взгляд («извне»)</a:t>
          </a:r>
          <a:endParaRPr lang="ru-RU" dirty="0"/>
        </a:p>
      </dgm:t>
    </dgm:pt>
    <dgm:pt modelId="{F1AECEC5-4735-4744-9294-09B8A51029F3}" type="parTrans" cxnId="{9A3E27A3-6BD7-4CAC-B342-DCBD43FB3B54}">
      <dgm:prSet/>
      <dgm:spPr/>
      <dgm:t>
        <a:bodyPr/>
        <a:lstStyle/>
        <a:p>
          <a:endParaRPr lang="ru-RU"/>
        </a:p>
      </dgm:t>
    </dgm:pt>
    <dgm:pt modelId="{796CCF73-3354-45A0-8C76-17150F3F9D25}" type="sibTrans" cxnId="{9A3E27A3-6BD7-4CAC-B342-DCBD43FB3B54}">
      <dgm:prSet/>
      <dgm:spPr/>
      <dgm:t>
        <a:bodyPr/>
        <a:lstStyle/>
        <a:p>
          <a:endParaRPr lang="ru-RU"/>
        </a:p>
      </dgm:t>
    </dgm:pt>
    <dgm:pt modelId="{96504AA4-A7E2-4ADE-844F-D389607CACC2}">
      <dgm:prSet phldrT="[Текст]" phldr="1"/>
      <dgm:spPr/>
      <dgm:t>
        <a:bodyPr/>
        <a:lstStyle/>
        <a:p>
          <a:endParaRPr lang="ru-RU" dirty="0"/>
        </a:p>
      </dgm:t>
    </dgm:pt>
    <dgm:pt modelId="{5753A848-2F75-4DC8-BCCC-498A207D1CAF}" type="parTrans" cxnId="{7EFE23E1-1F9D-4FED-8A45-47DCFA68A654}">
      <dgm:prSet/>
      <dgm:spPr/>
      <dgm:t>
        <a:bodyPr/>
        <a:lstStyle/>
        <a:p>
          <a:endParaRPr lang="ru-RU"/>
        </a:p>
      </dgm:t>
    </dgm:pt>
    <dgm:pt modelId="{4F6C0463-9B67-419E-AE37-E10A0727045C}" type="sibTrans" cxnId="{7EFE23E1-1F9D-4FED-8A45-47DCFA68A654}">
      <dgm:prSet/>
      <dgm:spPr/>
      <dgm:t>
        <a:bodyPr/>
        <a:lstStyle/>
        <a:p>
          <a:endParaRPr lang="ru-RU"/>
        </a:p>
      </dgm:t>
    </dgm:pt>
    <dgm:pt modelId="{BC9EDBD2-4D89-4E18-A4A1-AEA9ACC59C63}">
      <dgm:prSet phldrT="[Текст]"/>
      <dgm:spPr/>
      <dgm:t>
        <a:bodyPr/>
        <a:lstStyle/>
        <a:p>
          <a:r>
            <a:rPr lang="ru-RU" dirty="0" smtClean="0"/>
            <a:t>Нужны знания и опыт</a:t>
          </a:r>
          <a:endParaRPr lang="ru-RU" dirty="0"/>
        </a:p>
      </dgm:t>
    </dgm:pt>
    <dgm:pt modelId="{2BA135F4-D8E0-4D87-B51C-475F7607C35B}" type="parTrans" cxnId="{7A1D5211-E092-43FC-9DD1-EAB5C9898CB4}">
      <dgm:prSet/>
      <dgm:spPr/>
      <dgm:t>
        <a:bodyPr/>
        <a:lstStyle/>
        <a:p>
          <a:endParaRPr lang="ru-RU"/>
        </a:p>
      </dgm:t>
    </dgm:pt>
    <dgm:pt modelId="{E731557A-06E9-4B1E-831D-15BE1F972BB8}" type="sibTrans" cxnId="{7A1D5211-E092-43FC-9DD1-EAB5C9898CB4}">
      <dgm:prSet/>
      <dgm:spPr/>
      <dgm:t>
        <a:bodyPr/>
        <a:lstStyle/>
        <a:p>
          <a:endParaRPr lang="ru-RU"/>
        </a:p>
      </dgm:t>
    </dgm:pt>
    <dgm:pt modelId="{05B9ECF1-38E4-4194-B74B-23807CDF41EE}">
      <dgm:prSet/>
      <dgm:spPr/>
      <dgm:t>
        <a:bodyPr/>
        <a:lstStyle/>
        <a:p>
          <a:endParaRPr lang="ru-RU"/>
        </a:p>
      </dgm:t>
    </dgm:pt>
    <dgm:pt modelId="{B2C26F02-43B4-4695-AEA2-90F5275E538A}" type="parTrans" cxnId="{A9D2C23C-FB63-492C-9DCA-6AB726453DBC}">
      <dgm:prSet/>
      <dgm:spPr/>
      <dgm:t>
        <a:bodyPr/>
        <a:lstStyle/>
        <a:p>
          <a:endParaRPr lang="ru-RU"/>
        </a:p>
      </dgm:t>
    </dgm:pt>
    <dgm:pt modelId="{25EAF8F1-A856-4BC0-B654-1E7A0AE84101}" type="sibTrans" cxnId="{A9D2C23C-FB63-492C-9DCA-6AB726453DBC}">
      <dgm:prSet/>
      <dgm:spPr/>
      <dgm:t>
        <a:bodyPr/>
        <a:lstStyle/>
        <a:p>
          <a:endParaRPr lang="ru-RU"/>
        </a:p>
      </dgm:t>
    </dgm:pt>
    <dgm:pt modelId="{31CA5D33-D6F8-4B96-AEBA-A8D5BB6B5F1E}">
      <dgm:prSet/>
      <dgm:spPr/>
      <dgm:t>
        <a:bodyPr/>
        <a:lstStyle/>
        <a:p>
          <a:endParaRPr lang="ru-RU"/>
        </a:p>
      </dgm:t>
    </dgm:pt>
    <dgm:pt modelId="{0B8A63A3-07B7-4330-9387-066F93F1F11F}" type="parTrans" cxnId="{02A139E5-0980-4869-B912-DE5E84E5261C}">
      <dgm:prSet/>
      <dgm:spPr/>
      <dgm:t>
        <a:bodyPr/>
        <a:lstStyle/>
        <a:p>
          <a:endParaRPr lang="ru-RU"/>
        </a:p>
      </dgm:t>
    </dgm:pt>
    <dgm:pt modelId="{A90A0D2B-0BED-4084-B281-C45761A9EE4C}" type="sibTrans" cxnId="{02A139E5-0980-4869-B912-DE5E84E5261C}">
      <dgm:prSet/>
      <dgm:spPr/>
      <dgm:t>
        <a:bodyPr/>
        <a:lstStyle/>
        <a:p>
          <a:endParaRPr lang="ru-RU"/>
        </a:p>
      </dgm:t>
    </dgm:pt>
    <dgm:pt modelId="{D9FC776B-5A99-4DDE-86C6-017FB29A2219}">
      <dgm:prSet/>
      <dgm:spPr/>
      <dgm:t>
        <a:bodyPr/>
        <a:lstStyle/>
        <a:p>
          <a:endParaRPr lang="ru-RU"/>
        </a:p>
      </dgm:t>
    </dgm:pt>
    <dgm:pt modelId="{AC7F75B9-AA2C-489B-8FC3-46CFE85BBB6A}" type="parTrans" cxnId="{E9943FED-9BC2-48AB-AF54-1C7F93D618C2}">
      <dgm:prSet/>
      <dgm:spPr/>
      <dgm:t>
        <a:bodyPr/>
        <a:lstStyle/>
        <a:p>
          <a:endParaRPr lang="ru-RU"/>
        </a:p>
      </dgm:t>
    </dgm:pt>
    <dgm:pt modelId="{6A5709F2-D367-4A84-81FA-6E2CCEBBF646}" type="sibTrans" cxnId="{E9943FED-9BC2-48AB-AF54-1C7F93D618C2}">
      <dgm:prSet/>
      <dgm:spPr/>
      <dgm:t>
        <a:bodyPr/>
        <a:lstStyle/>
        <a:p>
          <a:endParaRPr lang="ru-RU"/>
        </a:p>
      </dgm:t>
    </dgm:pt>
    <dgm:pt modelId="{2A0BC963-DD0A-4B27-AAD8-70A07558FFB1}">
      <dgm:prSet/>
      <dgm:spPr/>
      <dgm:t>
        <a:bodyPr/>
        <a:lstStyle/>
        <a:p>
          <a:r>
            <a:rPr lang="ru-RU" dirty="0" smtClean="0"/>
            <a:t>Нужна помощь в реализации проекта (на любой стадии)</a:t>
          </a:r>
          <a:endParaRPr lang="ru-RU" dirty="0"/>
        </a:p>
      </dgm:t>
    </dgm:pt>
    <dgm:pt modelId="{DD094511-F507-4DC8-9C43-1FF5B6301EC1}" type="parTrans" cxnId="{9A8A7AD5-63C4-4F28-9129-352E5302CB25}">
      <dgm:prSet/>
      <dgm:spPr/>
      <dgm:t>
        <a:bodyPr/>
        <a:lstStyle/>
        <a:p>
          <a:endParaRPr lang="ru-RU"/>
        </a:p>
      </dgm:t>
    </dgm:pt>
    <dgm:pt modelId="{7919F934-2701-4B21-9CDE-39DEBAC8642E}" type="sibTrans" cxnId="{9A8A7AD5-63C4-4F28-9129-352E5302CB25}">
      <dgm:prSet/>
      <dgm:spPr/>
      <dgm:t>
        <a:bodyPr/>
        <a:lstStyle/>
        <a:p>
          <a:endParaRPr lang="ru-RU"/>
        </a:p>
      </dgm:t>
    </dgm:pt>
    <dgm:pt modelId="{C22E4DFE-6E3B-4A87-B3AA-ECCED2A5A046}">
      <dgm:prSet/>
      <dgm:spPr/>
      <dgm:t>
        <a:bodyPr/>
        <a:lstStyle/>
        <a:p>
          <a:r>
            <a:rPr lang="ru-RU" dirty="0" smtClean="0"/>
            <a:t>Нужно снизить риски</a:t>
          </a:r>
          <a:endParaRPr lang="ru-RU" dirty="0"/>
        </a:p>
      </dgm:t>
    </dgm:pt>
    <dgm:pt modelId="{0155C4C2-AE24-4D37-8B71-ACB106062D68}" type="parTrans" cxnId="{AC65DFA3-1633-4B6D-9ACF-4395760590F2}">
      <dgm:prSet/>
      <dgm:spPr/>
      <dgm:t>
        <a:bodyPr/>
        <a:lstStyle/>
        <a:p>
          <a:endParaRPr lang="ru-RU"/>
        </a:p>
      </dgm:t>
    </dgm:pt>
    <dgm:pt modelId="{8C303EE7-FBEB-4DB2-B242-402DE91F2417}" type="sibTrans" cxnId="{AC65DFA3-1633-4B6D-9ACF-4395760590F2}">
      <dgm:prSet/>
      <dgm:spPr/>
      <dgm:t>
        <a:bodyPr/>
        <a:lstStyle/>
        <a:p>
          <a:endParaRPr lang="ru-RU"/>
        </a:p>
      </dgm:t>
    </dgm:pt>
    <dgm:pt modelId="{CC47208E-D748-4B1C-BC9B-2B3B847F2A43}">
      <dgm:prSet/>
      <dgm:spPr/>
      <dgm:t>
        <a:bodyPr/>
        <a:lstStyle/>
        <a:p>
          <a:r>
            <a:rPr lang="ru-RU" dirty="0" smtClean="0"/>
            <a:t>Нужно повысить эффективность </a:t>
          </a:r>
          <a:endParaRPr lang="ru-RU" dirty="0"/>
        </a:p>
      </dgm:t>
    </dgm:pt>
    <dgm:pt modelId="{17DBCF1F-F954-481B-BFDD-7C8909A72EE7}" type="parTrans" cxnId="{B35CEDAF-F2C6-4962-8F50-07C27FECA151}">
      <dgm:prSet/>
      <dgm:spPr/>
      <dgm:t>
        <a:bodyPr/>
        <a:lstStyle/>
        <a:p>
          <a:endParaRPr lang="ru-RU"/>
        </a:p>
      </dgm:t>
    </dgm:pt>
    <dgm:pt modelId="{688EE450-5C17-42B5-BD86-9AD1F5E25854}" type="sibTrans" cxnId="{B35CEDAF-F2C6-4962-8F50-07C27FECA151}">
      <dgm:prSet/>
      <dgm:spPr/>
      <dgm:t>
        <a:bodyPr/>
        <a:lstStyle/>
        <a:p>
          <a:endParaRPr lang="ru-RU"/>
        </a:p>
      </dgm:t>
    </dgm:pt>
    <dgm:pt modelId="{A29B4BCB-8691-4530-8126-7543137A3577}">
      <dgm:prSet/>
      <dgm:spPr/>
      <dgm:t>
        <a:bodyPr/>
        <a:lstStyle/>
        <a:p>
          <a:endParaRPr lang="ru-RU"/>
        </a:p>
      </dgm:t>
    </dgm:pt>
    <dgm:pt modelId="{D284AAB2-69CF-42F1-919C-0184ABF0D4DA}" type="parTrans" cxnId="{3EF214B0-1CC2-4839-B1D9-FA418C046406}">
      <dgm:prSet/>
      <dgm:spPr/>
    </dgm:pt>
    <dgm:pt modelId="{202D6DEE-6A5E-402E-BE06-1F6471C9CB4D}" type="sibTrans" cxnId="{3EF214B0-1CC2-4839-B1D9-FA418C046406}">
      <dgm:prSet/>
      <dgm:spPr/>
    </dgm:pt>
    <dgm:pt modelId="{B00C30D8-9DFB-46B2-82DC-F64847769C81}">
      <dgm:prSet/>
      <dgm:spPr/>
      <dgm:t>
        <a:bodyPr/>
        <a:lstStyle/>
        <a:p>
          <a:r>
            <a:rPr lang="ru-RU" dirty="0" smtClean="0"/>
            <a:t>…</a:t>
          </a:r>
          <a:endParaRPr lang="ru-RU" dirty="0"/>
        </a:p>
      </dgm:t>
    </dgm:pt>
    <dgm:pt modelId="{37BD4292-A8D9-4454-9E98-D17A72C1A706}" type="parTrans" cxnId="{F153E4D1-249E-48D8-9E8D-E57A0E42D83C}">
      <dgm:prSet/>
      <dgm:spPr/>
    </dgm:pt>
    <dgm:pt modelId="{88A1C82F-1ECE-49C5-B0C2-3B7451E278AB}" type="sibTrans" cxnId="{F153E4D1-249E-48D8-9E8D-E57A0E42D83C}">
      <dgm:prSet/>
      <dgm:spPr/>
    </dgm:pt>
    <dgm:pt modelId="{8D7F66E7-1E49-4444-8389-C7E5CD4364EA}" type="pres">
      <dgm:prSet presAssocID="{FD7F2E24-14B5-4833-BDCE-A9112CB3A3ED}" presName="linearFlow" presStyleCnt="0">
        <dgm:presLayoutVars>
          <dgm:dir/>
          <dgm:animLvl val="lvl"/>
          <dgm:resizeHandles val="exact"/>
        </dgm:presLayoutVars>
      </dgm:prSet>
      <dgm:spPr/>
    </dgm:pt>
    <dgm:pt modelId="{8B833165-ACEF-41B3-8DA7-2C667240E464}" type="pres">
      <dgm:prSet presAssocID="{0649DB03-2C5D-4082-BF83-D23707A3CCE8}" presName="composite" presStyleCnt="0"/>
      <dgm:spPr/>
    </dgm:pt>
    <dgm:pt modelId="{6476828F-BD35-4442-8CE1-E9CBA3B3DE01}" type="pres">
      <dgm:prSet presAssocID="{0649DB03-2C5D-4082-BF83-D23707A3CCE8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BAEC7F1C-E170-4CDB-8B66-2B0AFB8D4244}" type="pres">
      <dgm:prSet presAssocID="{0649DB03-2C5D-4082-BF83-D23707A3CCE8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2BB8D-7886-474D-8673-B4EF3FA53B1B}" type="pres">
      <dgm:prSet presAssocID="{032D1B00-4239-469A-88D6-79D646B736D2}" presName="sp" presStyleCnt="0"/>
      <dgm:spPr/>
    </dgm:pt>
    <dgm:pt modelId="{FE489112-6924-4397-AEE0-1A5103F45A32}" type="pres">
      <dgm:prSet presAssocID="{E163B778-FDBB-4245-95D4-794F0454E5F2}" presName="composite" presStyleCnt="0"/>
      <dgm:spPr/>
    </dgm:pt>
    <dgm:pt modelId="{A0C0B166-0717-48D0-BE71-81B2329D2712}" type="pres">
      <dgm:prSet presAssocID="{E163B778-FDBB-4245-95D4-794F0454E5F2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FC340EC1-1133-4202-BD36-7E61CA4B0C9C}" type="pres">
      <dgm:prSet presAssocID="{E163B778-FDBB-4245-95D4-794F0454E5F2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52619-C068-4498-AB4C-C19D7A71021A}" type="pres">
      <dgm:prSet presAssocID="{D85BB17A-1471-4C2B-88BE-94F6EA110100}" presName="sp" presStyleCnt="0"/>
      <dgm:spPr/>
    </dgm:pt>
    <dgm:pt modelId="{C4D8D196-6B3D-4949-A8B6-CD1E36ACA702}" type="pres">
      <dgm:prSet presAssocID="{96504AA4-A7E2-4ADE-844F-D389607CACC2}" presName="composite" presStyleCnt="0"/>
      <dgm:spPr/>
    </dgm:pt>
    <dgm:pt modelId="{005D6F7E-4A28-4D27-8CBA-BCBBDEDC0D90}" type="pres">
      <dgm:prSet presAssocID="{96504AA4-A7E2-4ADE-844F-D389607CACC2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063567CF-7041-4A7F-AA04-1302F21C0C72}" type="pres">
      <dgm:prSet presAssocID="{96504AA4-A7E2-4ADE-844F-D389607CACC2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C0EFE-090B-46D2-9082-569A6BB4D116}" type="pres">
      <dgm:prSet presAssocID="{4F6C0463-9B67-419E-AE37-E10A0727045C}" presName="sp" presStyleCnt="0"/>
      <dgm:spPr/>
    </dgm:pt>
    <dgm:pt modelId="{2BAD35D8-3181-4B59-AE78-73F271DE2A2A}" type="pres">
      <dgm:prSet presAssocID="{05B9ECF1-38E4-4194-B74B-23807CDF41EE}" presName="composite" presStyleCnt="0"/>
      <dgm:spPr/>
    </dgm:pt>
    <dgm:pt modelId="{9DDD21A2-C405-430A-81EC-366B687876F5}" type="pres">
      <dgm:prSet presAssocID="{05B9ECF1-38E4-4194-B74B-23807CDF41EE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E06E5795-DF4E-41B5-81AC-21A0946BDCE4}" type="pres">
      <dgm:prSet presAssocID="{05B9ECF1-38E4-4194-B74B-23807CDF41EE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7E05F-BD85-4A8E-84AA-98147180700F}" type="pres">
      <dgm:prSet presAssocID="{25EAF8F1-A856-4BC0-B654-1E7A0AE84101}" presName="sp" presStyleCnt="0"/>
      <dgm:spPr/>
    </dgm:pt>
    <dgm:pt modelId="{F3C8652B-5083-4DFF-8461-9114B13D7507}" type="pres">
      <dgm:prSet presAssocID="{31CA5D33-D6F8-4B96-AEBA-A8D5BB6B5F1E}" presName="composite" presStyleCnt="0"/>
      <dgm:spPr/>
    </dgm:pt>
    <dgm:pt modelId="{EF88797D-14F7-4740-BB8C-46F3A7EA7989}" type="pres">
      <dgm:prSet presAssocID="{31CA5D33-D6F8-4B96-AEBA-A8D5BB6B5F1E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CC11C832-FEC1-4574-920C-34CBCB3B5459}" type="pres">
      <dgm:prSet presAssocID="{31CA5D33-D6F8-4B96-AEBA-A8D5BB6B5F1E}" presName="descendantText" presStyleLbl="alignAcc1" presStyleIdx="4" presStyleCnt="7">
        <dgm:presLayoutVars>
          <dgm:bulletEnabled val="1"/>
        </dgm:presLayoutVars>
      </dgm:prSet>
      <dgm:spPr/>
    </dgm:pt>
    <dgm:pt modelId="{AC5F15D7-6463-451E-AEC7-A3C94AFA6036}" type="pres">
      <dgm:prSet presAssocID="{A90A0D2B-0BED-4084-B281-C45761A9EE4C}" presName="sp" presStyleCnt="0"/>
      <dgm:spPr/>
    </dgm:pt>
    <dgm:pt modelId="{B8C556EE-9FD0-4F7C-87A1-2475B379A7ED}" type="pres">
      <dgm:prSet presAssocID="{D9FC776B-5A99-4DDE-86C6-017FB29A2219}" presName="composite" presStyleCnt="0"/>
      <dgm:spPr/>
    </dgm:pt>
    <dgm:pt modelId="{E83B19DF-07A7-493A-A143-FB95A3B0B203}" type="pres">
      <dgm:prSet presAssocID="{D9FC776B-5A99-4DDE-86C6-017FB29A2219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76C4FE18-7974-40E6-9E35-E9D370BF6D2C}" type="pres">
      <dgm:prSet presAssocID="{D9FC776B-5A99-4DDE-86C6-017FB29A2219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8ED0C-3183-4D54-B96B-D02C947AD61F}" type="pres">
      <dgm:prSet presAssocID="{6A5709F2-D367-4A84-81FA-6E2CCEBBF646}" presName="sp" presStyleCnt="0"/>
      <dgm:spPr/>
    </dgm:pt>
    <dgm:pt modelId="{FB27D66B-2C01-4444-94A7-257601DEE9F4}" type="pres">
      <dgm:prSet presAssocID="{A29B4BCB-8691-4530-8126-7543137A3577}" presName="composite" presStyleCnt="0"/>
      <dgm:spPr/>
    </dgm:pt>
    <dgm:pt modelId="{2DCFC516-31BE-40AF-84DC-B7791EE90B95}" type="pres">
      <dgm:prSet presAssocID="{A29B4BCB-8691-4530-8126-7543137A3577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23736AC0-109B-4E34-B197-AAB17DC19B13}" type="pres">
      <dgm:prSet presAssocID="{A29B4BCB-8691-4530-8126-7543137A3577}" presName="descendantText" presStyleLbl="alignAcc1" presStyleIdx="6" presStyleCnt="7">
        <dgm:presLayoutVars>
          <dgm:bulletEnabled val="1"/>
        </dgm:presLayoutVars>
      </dgm:prSet>
      <dgm:spPr/>
    </dgm:pt>
  </dgm:ptLst>
  <dgm:cxnLst>
    <dgm:cxn modelId="{DF9A7F91-4CD8-4A87-BDD4-A83E9A6B9497}" type="presOf" srcId="{A29B4BCB-8691-4530-8126-7543137A3577}" destId="{2DCFC516-31BE-40AF-84DC-B7791EE90B95}" srcOrd="0" destOrd="0" presId="urn:microsoft.com/office/officeart/2005/8/layout/chevron2"/>
    <dgm:cxn modelId="{E9943FED-9BC2-48AB-AF54-1C7F93D618C2}" srcId="{FD7F2E24-14B5-4833-BDCE-A9112CB3A3ED}" destId="{D9FC776B-5A99-4DDE-86C6-017FB29A2219}" srcOrd="5" destOrd="0" parTransId="{AC7F75B9-AA2C-489B-8FC3-46CFE85BBB6A}" sibTransId="{6A5709F2-D367-4A84-81FA-6E2CCEBBF646}"/>
    <dgm:cxn modelId="{F153E4D1-249E-48D8-9E8D-E57A0E42D83C}" srcId="{A29B4BCB-8691-4530-8126-7543137A3577}" destId="{B00C30D8-9DFB-46B2-82DC-F64847769C81}" srcOrd="0" destOrd="0" parTransId="{37BD4292-A8D9-4454-9E98-D17A72C1A706}" sibTransId="{88A1C82F-1ECE-49C5-B0C2-3B7451E278AB}"/>
    <dgm:cxn modelId="{13A86B51-91C6-4CB7-A585-E20C19256F69}" type="presOf" srcId="{5EEE4AD6-B2BB-4C43-9245-CCE9211AF398}" destId="{BAEC7F1C-E170-4CDB-8B66-2B0AFB8D4244}" srcOrd="0" destOrd="0" presId="urn:microsoft.com/office/officeart/2005/8/layout/chevron2"/>
    <dgm:cxn modelId="{9A8A7AD5-63C4-4F28-9129-352E5302CB25}" srcId="{05B9ECF1-38E4-4194-B74B-23807CDF41EE}" destId="{2A0BC963-DD0A-4B27-AAD8-70A07558FFB1}" srcOrd="0" destOrd="0" parTransId="{DD094511-F507-4DC8-9C43-1FF5B6301EC1}" sibTransId="{7919F934-2701-4B21-9CDE-39DEBAC8642E}"/>
    <dgm:cxn modelId="{3EF214B0-1CC2-4839-B1D9-FA418C046406}" srcId="{FD7F2E24-14B5-4833-BDCE-A9112CB3A3ED}" destId="{A29B4BCB-8691-4530-8126-7543137A3577}" srcOrd="6" destOrd="0" parTransId="{D284AAB2-69CF-42F1-919C-0184ABF0D4DA}" sibTransId="{202D6DEE-6A5E-402E-BE06-1F6471C9CB4D}"/>
    <dgm:cxn modelId="{5D901540-7EFE-4606-B126-F978180292A2}" type="presOf" srcId="{BC9EDBD2-4D89-4E18-A4A1-AEA9ACC59C63}" destId="{063567CF-7041-4A7F-AA04-1302F21C0C72}" srcOrd="0" destOrd="0" presId="urn:microsoft.com/office/officeart/2005/8/layout/chevron2"/>
    <dgm:cxn modelId="{6FD6D615-0C5D-461D-8C25-E08F0836DF1E}" type="presOf" srcId="{E163B778-FDBB-4245-95D4-794F0454E5F2}" destId="{A0C0B166-0717-48D0-BE71-81B2329D2712}" srcOrd="0" destOrd="0" presId="urn:microsoft.com/office/officeart/2005/8/layout/chevron2"/>
    <dgm:cxn modelId="{F873D383-1072-4BDB-BE8B-7E8CC3B83DFD}" type="presOf" srcId="{C22E4DFE-6E3B-4A87-B3AA-ECCED2A5A046}" destId="{CC11C832-FEC1-4574-920C-34CBCB3B5459}" srcOrd="0" destOrd="0" presId="urn:microsoft.com/office/officeart/2005/8/layout/chevron2"/>
    <dgm:cxn modelId="{4EE83D91-0469-4B97-A21B-A8DEC851512E}" type="presOf" srcId="{31CA5D33-D6F8-4B96-AEBA-A8D5BB6B5F1E}" destId="{EF88797D-14F7-4740-BB8C-46F3A7EA7989}" srcOrd="0" destOrd="0" presId="urn:microsoft.com/office/officeart/2005/8/layout/chevron2"/>
    <dgm:cxn modelId="{A6CD0C08-8A23-457F-A637-26719D4DA4BE}" type="presOf" srcId="{D9FC776B-5A99-4DDE-86C6-017FB29A2219}" destId="{E83B19DF-07A7-493A-A143-FB95A3B0B203}" srcOrd="0" destOrd="0" presId="urn:microsoft.com/office/officeart/2005/8/layout/chevron2"/>
    <dgm:cxn modelId="{30DA9B1F-0A35-4D5B-9C1C-853CFCD7D257}" type="presOf" srcId="{0649DB03-2C5D-4082-BF83-D23707A3CCE8}" destId="{6476828F-BD35-4442-8CE1-E9CBA3B3DE01}" srcOrd="0" destOrd="0" presId="urn:microsoft.com/office/officeart/2005/8/layout/chevron2"/>
    <dgm:cxn modelId="{B35CEDAF-F2C6-4962-8F50-07C27FECA151}" srcId="{D9FC776B-5A99-4DDE-86C6-017FB29A2219}" destId="{CC47208E-D748-4B1C-BC9B-2B3B847F2A43}" srcOrd="0" destOrd="0" parTransId="{17DBCF1F-F954-481B-BFDD-7C8909A72EE7}" sibTransId="{688EE450-5C17-42B5-BD86-9AD1F5E25854}"/>
    <dgm:cxn modelId="{D3D63815-0630-4892-8CAF-6318BDFA23AE}" srcId="{FD7F2E24-14B5-4833-BDCE-A9112CB3A3ED}" destId="{E163B778-FDBB-4245-95D4-794F0454E5F2}" srcOrd="1" destOrd="0" parTransId="{10076F30-763E-4D0E-BB9A-A72AF4733E10}" sibTransId="{D85BB17A-1471-4C2B-88BE-94F6EA110100}"/>
    <dgm:cxn modelId="{4A048D22-A497-4386-8386-2361FCAAAD37}" type="presOf" srcId="{B00C30D8-9DFB-46B2-82DC-F64847769C81}" destId="{23736AC0-109B-4E34-B197-AAB17DC19B13}" srcOrd="0" destOrd="0" presId="urn:microsoft.com/office/officeart/2005/8/layout/chevron2"/>
    <dgm:cxn modelId="{7EFE23E1-1F9D-4FED-8A45-47DCFA68A654}" srcId="{FD7F2E24-14B5-4833-BDCE-A9112CB3A3ED}" destId="{96504AA4-A7E2-4ADE-844F-D389607CACC2}" srcOrd="2" destOrd="0" parTransId="{5753A848-2F75-4DC8-BCCC-498A207D1CAF}" sibTransId="{4F6C0463-9B67-419E-AE37-E10A0727045C}"/>
    <dgm:cxn modelId="{876CEDA7-FBD5-4CB3-9113-3742BAD779CA}" type="presOf" srcId="{96504AA4-A7E2-4ADE-844F-D389607CACC2}" destId="{005D6F7E-4A28-4D27-8CBA-BCBBDEDC0D90}" srcOrd="0" destOrd="0" presId="urn:microsoft.com/office/officeart/2005/8/layout/chevron2"/>
    <dgm:cxn modelId="{12A76D94-B79A-43E4-BD43-330218C0A0C0}" srcId="{0649DB03-2C5D-4082-BF83-D23707A3CCE8}" destId="{5EEE4AD6-B2BB-4C43-9245-CCE9211AF398}" srcOrd="0" destOrd="0" parTransId="{DD60DBED-98D3-46B3-BD2C-0D2F404D3735}" sibTransId="{F39299C4-CAA7-48B2-BA56-3E6169E63A74}"/>
    <dgm:cxn modelId="{7A1D5211-E092-43FC-9DD1-EAB5C9898CB4}" srcId="{96504AA4-A7E2-4ADE-844F-D389607CACC2}" destId="{BC9EDBD2-4D89-4E18-A4A1-AEA9ACC59C63}" srcOrd="0" destOrd="0" parTransId="{2BA135F4-D8E0-4D87-B51C-475F7607C35B}" sibTransId="{E731557A-06E9-4B1E-831D-15BE1F972BB8}"/>
    <dgm:cxn modelId="{20A58B01-8A02-445F-876F-F6FC0E8AB15E}" type="presOf" srcId="{FD7F2E24-14B5-4833-BDCE-A9112CB3A3ED}" destId="{8D7F66E7-1E49-4444-8389-C7E5CD4364EA}" srcOrd="0" destOrd="0" presId="urn:microsoft.com/office/officeart/2005/8/layout/chevron2"/>
    <dgm:cxn modelId="{AC65DFA3-1633-4B6D-9ACF-4395760590F2}" srcId="{31CA5D33-D6F8-4B96-AEBA-A8D5BB6B5F1E}" destId="{C22E4DFE-6E3B-4A87-B3AA-ECCED2A5A046}" srcOrd="0" destOrd="0" parTransId="{0155C4C2-AE24-4D37-8B71-ACB106062D68}" sibTransId="{8C303EE7-FBEB-4DB2-B242-402DE91F2417}"/>
    <dgm:cxn modelId="{4FD4809E-5C3D-45F0-9737-6AD627F76623}" type="presOf" srcId="{CC47208E-D748-4B1C-BC9B-2B3B847F2A43}" destId="{76C4FE18-7974-40E6-9E35-E9D370BF6D2C}" srcOrd="0" destOrd="0" presId="urn:microsoft.com/office/officeart/2005/8/layout/chevron2"/>
    <dgm:cxn modelId="{02A139E5-0980-4869-B912-DE5E84E5261C}" srcId="{FD7F2E24-14B5-4833-BDCE-A9112CB3A3ED}" destId="{31CA5D33-D6F8-4B96-AEBA-A8D5BB6B5F1E}" srcOrd="4" destOrd="0" parTransId="{0B8A63A3-07B7-4330-9387-066F93F1F11F}" sibTransId="{A90A0D2B-0BED-4084-B281-C45761A9EE4C}"/>
    <dgm:cxn modelId="{1916093A-9283-4E90-AB10-2AC7BFA13725}" srcId="{FD7F2E24-14B5-4833-BDCE-A9112CB3A3ED}" destId="{0649DB03-2C5D-4082-BF83-D23707A3CCE8}" srcOrd="0" destOrd="0" parTransId="{1DE85EB0-AF8B-4916-943C-7489DF28B9BE}" sibTransId="{032D1B00-4239-469A-88D6-79D646B736D2}"/>
    <dgm:cxn modelId="{A9D2C23C-FB63-492C-9DCA-6AB726453DBC}" srcId="{FD7F2E24-14B5-4833-BDCE-A9112CB3A3ED}" destId="{05B9ECF1-38E4-4194-B74B-23807CDF41EE}" srcOrd="3" destOrd="0" parTransId="{B2C26F02-43B4-4695-AEA2-90F5275E538A}" sibTransId="{25EAF8F1-A856-4BC0-B654-1E7A0AE84101}"/>
    <dgm:cxn modelId="{1E5FC99E-AE91-473A-A16A-C60B3CB3501B}" type="presOf" srcId="{E72A46B3-B95C-4BA8-AE59-4758A8C45D01}" destId="{FC340EC1-1133-4202-BD36-7E61CA4B0C9C}" srcOrd="0" destOrd="0" presId="urn:microsoft.com/office/officeart/2005/8/layout/chevron2"/>
    <dgm:cxn modelId="{E063C4E1-80C8-4DE7-9D20-611129502D66}" type="presOf" srcId="{05B9ECF1-38E4-4194-B74B-23807CDF41EE}" destId="{9DDD21A2-C405-430A-81EC-366B687876F5}" srcOrd="0" destOrd="0" presId="urn:microsoft.com/office/officeart/2005/8/layout/chevron2"/>
    <dgm:cxn modelId="{9A3E27A3-6BD7-4CAC-B342-DCBD43FB3B54}" srcId="{E163B778-FDBB-4245-95D4-794F0454E5F2}" destId="{E72A46B3-B95C-4BA8-AE59-4758A8C45D01}" srcOrd="0" destOrd="0" parTransId="{F1AECEC5-4735-4744-9294-09B8A51029F3}" sibTransId="{796CCF73-3354-45A0-8C76-17150F3F9D25}"/>
    <dgm:cxn modelId="{3A2000CE-B286-49F9-B7AB-27421865214D}" type="presOf" srcId="{2A0BC963-DD0A-4B27-AAD8-70A07558FFB1}" destId="{E06E5795-DF4E-41B5-81AC-21A0946BDCE4}" srcOrd="0" destOrd="0" presId="urn:microsoft.com/office/officeart/2005/8/layout/chevron2"/>
    <dgm:cxn modelId="{77823E57-1D34-4DC8-9CEB-7325BD47BB29}" type="presParOf" srcId="{8D7F66E7-1E49-4444-8389-C7E5CD4364EA}" destId="{8B833165-ACEF-41B3-8DA7-2C667240E464}" srcOrd="0" destOrd="0" presId="urn:microsoft.com/office/officeart/2005/8/layout/chevron2"/>
    <dgm:cxn modelId="{D824BA8F-3527-41E6-8523-1C6E32AC1B0C}" type="presParOf" srcId="{8B833165-ACEF-41B3-8DA7-2C667240E464}" destId="{6476828F-BD35-4442-8CE1-E9CBA3B3DE01}" srcOrd="0" destOrd="0" presId="urn:microsoft.com/office/officeart/2005/8/layout/chevron2"/>
    <dgm:cxn modelId="{6100E2D1-5086-4576-AFE1-A1A8B5AA0933}" type="presParOf" srcId="{8B833165-ACEF-41B3-8DA7-2C667240E464}" destId="{BAEC7F1C-E170-4CDB-8B66-2B0AFB8D4244}" srcOrd="1" destOrd="0" presId="urn:microsoft.com/office/officeart/2005/8/layout/chevron2"/>
    <dgm:cxn modelId="{368A90D5-5E2F-4963-A45C-3A58F996DE49}" type="presParOf" srcId="{8D7F66E7-1E49-4444-8389-C7E5CD4364EA}" destId="{8F12BB8D-7886-474D-8673-B4EF3FA53B1B}" srcOrd="1" destOrd="0" presId="urn:microsoft.com/office/officeart/2005/8/layout/chevron2"/>
    <dgm:cxn modelId="{68C8145F-69F1-42EE-B4C7-C5233D9EA27D}" type="presParOf" srcId="{8D7F66E7-1E49-4444-8389-C7E5CD4364EA}" destId="{FE489112-6924-4397-AEE0-1A5103F45A32}" srcOrd="2" destOrd="0" presId="urn:microsoft.com/office/officeart/2005/8/layout/chevron2"/>
    <dgm:cxn modelId="{9DAA8B00-59F5-4454-80E5-31ED35357F00}" type="presParOf" srcId="{FE489112-6924-4397-AEE0-1A5103F45A32}" destId="{A0C0B166-0717-48D0-BE71-81B2329D2712}" srcOrd="0" destOrd="0" presId="urn:microsoft.com/office/officeart/2005/8/layout/chevron2"/>
    <dgm:cxn modelId="{F60D40DF-72C8-42A7-8F9B-7414A88CD4A2}" type="presParOf" srcId="{FE489112-6924-4397-AEE0-1A5103F45A32}" destId="{FC340EC1-1133-4202-BD36-7E61CA4B0C9C}" srcOrd="1" destOrd="0" presId="urn:microsoft.com/office/officeart/2005/8/layout/chevron2"/>
    <dgm:cxn modelId="{41F1545D-83C5-48F2-A03D-708C530DD3D2}" type="presParOf" srcId="{8D7F66E7-1E49-4444-8389-C7E5CD4364EA}" destId="{1E552619-C068-4498-AB4C-C19D7A71021A}" srcOrd="3" destOrd="0" presId="urn:microsoft.com/office/officeart/2005/8/layout/chevron2"/>
    <dgm:cxn modelId="{C5B5A09B-80F2-41FD-9A71-34D8EBA5F472}" type="presParOf" srcId="{8D7F66E7-1E49-4444-8389-C7E5CD4364EA}" destId="{C4D8D196-6B3D-4949-A8B6-CD1E36ACA702}" srcOrd="4" destOrd="0" presId="urn:microsoft.com/office/officeart/2005/8/layout/chevron2"/>
    <dgm:cxn modelId="{9647E817-D7B7-447F-8884-04F33B17974D}" type="presParOf" srcId="{C4D8D196-6B3D-4949-A8B6-CD1E36ACA702}" destId="{005D6F7E-4A28-4D27-8CBA-BCBBDEDC0D90}" srcOrd="0" destOrd="0" presId="urn:microsoft.com/office/officeart/2005/8/layout/chevron2"/>
    <dgm:cxn modelId="{8AC3FDD2-EFB2-4E08-9A96-1A801268B976}" type="presParOf" srcId="{C4D8D196-6B3D-4949-A8B6-CD1E36ACA702}" destId="{063567CF-7041-4A7F-AA04-1302F21C0C72}" srcOrd="1" destOrd="0" presId="urn:microsoft.com/office/officeart/2005/8/layout/chevron2"/>
    <dgm:cxn modelId="{AAC12E6E-2B3C-4291-8223-41CF5E8A13FD}" type="presParOf" srcId="{8D7F66E7-1E49-4444-8389-C7E5CD4364EA}" destId="{6F4C0EFE-090B-46D2-9082-569A6BB4D116}" srcOrd="5" destOrd="0" presId="urn:microsoft.com/office/officeart/2005/8/layout/chevron2"/>
    <dgm:cxn modelId="{C161F7EC-05CB-4D20-BFB3-568EF7AABFBB}" type="presParOf" srcId="{8D7F66E7-1E49-4444-8389-C7E5CD4364EA}" destId="{2BAD35D8-3181-4B59-AE78-73F271DE2A2A}" srcOrd="6" destOrd="0" presId="urn:microsoft.com/office/officeart/2005/8/layout/chevron2"/>
    <dgm:cxn modelId="{CF2D417B-D4DD-4304-B947-09D82D50B9E5}" type="presParOf" srcId="{2BAD35D8-3181-4B59-AE78-73F271DE2A2A}" destId="{9DDD21A2-C405-430A-81EC-366B687876F5}" srcOrd="0" destOrd="0" presId="urn:microsoft.com/office/officeart/2005/8/layout/chevron2"/>
    <dgm:cxn modelId="{1D6550C3-767C-4937-90FF-E5721E3C707A}" type="presParOf" srcId="{2BAD35D8-3181-4B59-AE78-73F271DE2A2A}" destId="{E06E5795-DF4E-41B5-81AC-21A0946BDCE4}" srcOrd="1" destOrd="0" presId="urn:microsoft.com/office/officeart/2005/8/layout/chevron2"/>
    <dgm:cxn modelId="{B2D6D038-B991-4767-9570-CB9125AB9A23}" type="presParOf" srcId="{8D7F66E7-1E49-4444-8389-C7E5CD4364EA}" destId="{5157E05F-BD85-4A8E-84AA-98147180700F}" srcOrd="7" destOrd="0" presId="urn:microsoft.com/office/officeart/2005/8/layout/chevron2"/>
    <dgm:cxn modelId="{A03343B5-FAD9-40CD-9ECD-4A1D0B07F016}" type="presParOf" srcId="{8D7F66E7-1E49-4444-8389-C7E5CD4364EA}" destId="{F3C8652B-5083-4DFF-8461-9114B13D7507}" srcOrd="8" destOrd="0" presId="urn:microsoft.com/office/officeart/2005/8/layout/chevron2"/>
    <dgm:cxn modelId="{291B43F6-2B9A-4495-A1A3-E97C81D44F45}" type="presParOf" srcId="{F3C8652B-5083-4DFF-8461-9114B13D7507}" destId="{EF88797D-14F7-4740-BB8C-46F3A7EA7989}" srcOrd="0" destOrd="0" presId="urn:microsoft.com/office/officeart/2005/8/layout/chevron2"/>
    <dgm:cxn modelId="{CA615F7F-A992-4891-AF49-D86308590660}" type="presParOf" srcId="{F3C8652B-5083-4DFF-8461-9114B13D7507}" destId="{CC11C832-FEC1-4574-920C-34CBCB3B5459}" srcOrd="1" destOrd="0" presId="urn:microsoft.com/office/officeart/2005/8/layout/chevron2"/>
    <dgm:cxn modelId="{38D4D3B5-9ED9-4F9E-8D54-46113C2CC667}" type="presParOf" srcId="{8D7F66E7-1E49-4444-8389-C7E5CD4364EA}" destId="{AC5F15D7-6463-451E-AEC7-A3C94AFA6036}" srcOrd="9" destOrd="0" presId="urn:microsoft.com/office/officeart/2005/8/layout/chevron2"/>
    <dgm:cxn modelId="{0A8FEF9D-C19F-4408-B75B-9D65106F041A}" type="presParOf" srcId="{8D7F66E7-1E49-4444-8389-C7E5CD4364EA}" destId="{B8C556EE-9FD0-4F7C-87A1-2475B379A7ED}" srcOrd="10" destOrd="0" presId="urn:microsoft.com/office/officeart/2005/8/layout/chevron2"/>
    <dgm:cxn modelId="{ADA968CB-76D8-49FE-82B0-66D39D5367BF}" type="presParOf" srcId="{B8C556EE-9FD0-4F7C-87A1-2475B379A7ED}" destId="{E83B19DF-07A7-493A-A143-FB95A3B0B203}" srcOrd="0" destOrd="0" presId="urn:microsoft.com/office/officeart/2005/8/layout/chevron2"/>
    <dgm:cxn modelId="{8D002A66-042B-408B-80EB-9372CB70DA23}" type="presParOf" srcId="{B8C556EE-9FD0-4F7C-87A1-2475B379A7ED}" destId="{76C4FE18-7974-40E6-9E35-E9D370BF6D2C}" srcOrd="1" destOrd="0" presId="urn:microsoft.com/office/officeart/2005/8/layout/chevron2"/>
    <dgm:cxn modelId="{0154C590-C16F-4574-BA80-97341B575F0D}" type="presParOf" srcId="{8D7F66E7-1E49-4444-8389-C7E5CD4364EA}" destId="{5138ED0C-3183-4D54-B96B-D02C947AD61F}" srcOrd="11" destOrd="0" presId="urn:microsoft.com/office/officeart/2005/8/layout/chevron2"/>
    <dgm:cxn modelId="{398EB045-BA8D-4055-91EA-96A8F6DB56C0}" type="presParOf" srcId="{8D7F66E7-1E49-4444-8389-C7E5CD4364EA}" destId="{FB27D66B-2C01-4444-94A7-257601DEE9F4}" srcOrd="12" destOrd="0" presId="urn:microsoft.com/office/officeart/2005/8/layout/chevron2"/>
    <dgm:cxn modelId="{FD5ECEA9-1A73-4D59-9435-BDE510735A19}" type="presParOf" srcId="{FB27D66B-2C01-4444-94A7-257601DEE9F4}" destId="{2DCFC516-31BE-40AF-84DC-B7791EE90B95}" srcOrd="0" destOrd="0" presId="urn:microsoft.com/office/officeart/2005/8/layout/chevron2"/>
    <dgm:cxn modelId="{EBB1F151-ED80-4486-B7C6-EA388CE63C73}" type="presParOf" srcId="{FB27D66B-2C01-4444-94A7-257601DEE9F4}" destId="{23736AC0-109B-4E34-B197-AAB17DC19B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051B5F-AAD5-4535-8DC3-C0E5F7A1DFF0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06A6906-2945-444D-AF78-E925241CCB87}">
      <dgm:prSet phldrT="[Текст]"/>
      <dgm:spPr/>
      <dgm:t>
        <a:bodyPr/>
        <a:lstStyle/>
        <a:p>
          <a:r>
            <a:rPr lang="ru-RU" dirty="0" smtClean="0"/>
            <a:t>Построение эффективной системы управления организацией</a:t>
          </a:r>
          <a:endParaRPr lang="ru-RU" dirty="0"/>
        </a:p>
      </dgm:t>
    </dgm:pt>
    <dgm:pt modelId="{472B26F0-4E40-4296-9D35-400966469E7B}" type="parTrans" cxnId="{28D7341B-8375-4125-9428-4735996ADA92}">
      <dgm:prSet/>
      <dgm:spPr/>
      <dgm:t>
        <a:bodyPr/>
        <a:lstStyle/>
        <a:p>
          <a:endParaRPr lang="ru-RU"/>
        </a:p>
      </dgm:t>
    </dgm:pt>
    <dgm:pt modelId="{ACDF7991-F5E9-4166-AF8F-4924E3070C42}" type="sibTrans" cxnId="{28D7341B-8375-4125-9428-4735996ADA92}">
      <dgm:prSet/>
      <dgm:spPr/>
      <dgm:t>
        <a:bodyPr/>
        <a:lstStyle/>
        <a:p>
          <a:endParaRPr lang="ru-RU"/>
        </a:p>
      </dgm:t>
    </dgm:pt>
    <dgm:pt modelId="{2BD774CA-F2E2-4BB5-BC3D-5672B4D98278}">
      <dgm:prSet phldrT="[Текст]"/>
      <dgm:spPr/>
      <dgm:t>
        <a:bodyPr/>
        <a:lstStyle/>
        <a:p>
          <a:r>
            <a:rPr lang="ru-RU" dirty="0" smtClean="0"/>
            <a:t>Эффективная финансовая и административно-хозяйственная деятельность</a:t>
          </a:r>
          <a:endParaRPr lang="ru-RU" dirty="0"/>
        </a:p>
      </dgm:t>
    </dgm:pt>
    <dgm:pt modelId="{B3D146A7-82AD-4C53-829E-52370430524C}" type="parTrans" cxnId="{0B19C3E8-B440-439D-8A3F-2C6B2E5FAA0B}">
      <dgm:prSet/>
      <dgm:spPr/>
      <dgm:t>
        <a:bodyPr/>
        <a:lstStyle/>
        <a:p>
          <a:endParaRPr lang="ru-RU"/>
        </a:p>
      </dgm:t>
    </dgm:pt>
    <dgm:pt modelId="{71A2FD6D-1F61-4428-A0AB-6D250E72314C}" type="sibTrans" cxnId="{0B19C3E8-B440-439D-8A3F-2C6B2E5FAA0B}">
      <dgm:prSet/>
      <dgm:spPr/>
      <dgm:t>
        <a:bodyPr/>
        <a:lstStyle/>
        <a:p>
          <a:endParaRPr lang="ru-RU"/>
        </a:p>
      </dgm:t>
    </dgm:pt>
    <dgm:pt modelId="{B1B6F4D1-17FA-4DFA-92E2-150577AA3D8C}">
      <dgm:prSet phldrT="[Текст]"/>
      <dgm:spPr/>
      <dgm:t>
        <a:bodyPr/>
        <a:lstStyle/>
        <a:p>
          <a:r>
            <a:rPr lang="ru-RU" dirty="0" smtClean="0"/>
            <a:t>Управление человеческими ресурсами</a:t>
          </a:r>
          <a:endParaRPr lang="ru-RU" dirty="0"/>
        </a:p>
      </dgm:t>
    </dgm:pt>
    <dgm:pt modelId="{BFB08AAC-0CFC-4390-8B1F-62CCB0B6CCBF}" type="parTrans" cxnId="{F465E47A-77EC-4517-8410-96C26D259931}">
      <dgm:prSet/>
      <dgm:spPr/>
      <dgm:t>
        <a:bodyPr/>
        <a:lstStyle/>
        <a:p>
          <a:endParaRPr lang="ru-RU"/>
        </a:p>
      </dgm:t>
    </dgm:pt>
    <dgm:pt modelId="{3144873F-3CAE-4F36-9387-CD523D818559}" type="sibTrans" cxnId="{F465E47A-77EC-4517-8410-96C26D259931}">
      <dgm:prSet/>
      <dgm:spPr/>
      <dgm:t>
        <a:bodyPr/>
        <a:lstStyle/>
        <a:p>
          <a:endParaRPr lang="ru-RU"/>
        </a:p>
      </dgm:t>
    </dgm:pt>
    <dgm:pt modelId="{B071B53D-F0FB-46AA-8272-DA0282450F97}">
      <dgm:prSet/>
      <dgm:spPr/>
      <dgm:t>
        <a:bodyPr/>
        <a:lstStyle/>
        <a:p>
          <a:r>
            <a:rPr lang="ru-RU" dirty="0" smtClean="0"/>
            <a:t>Управление внедрением информационных технологий</a:t>
          </a:r>
          <a:endParaRPr lang="ru-RU" dirty="0"/>
        </a:p>
      </dgm:t>
    </dgm:pt>
    <dgm:pt modelId="{BF7BC383-83A5-4C27-A246-41E446B85A79}" type="parTrans" cxnId="{5D0CA683-18C7-43BD-8539-05845ED62F3E}">
      <dgm:prSet/>
      <dgm:spPr/>
      <dgm:t>
        <a:bodyPr/>
        <a:lstStyle/>
        <a:p>
          <a:endParaRPr lang="ru-RU"/>
        </a:p>
      </dgm:t>
    </dgm:pt>
    <dgm:pt modelId="{871A4E10-F16C-4F60-9424-7219C9664F6E}" type="sibTrans" cxnId="{5D0CA683-18C7-43BD-8539-05845ED62F3E}">
      <dgm:prSet/>
      <dgm:spPr/>
      <dgm:t>
        <a:bodyPr/>
        <a:lstStyle/>
        <a:p>
          <a:endParaRPr lang="ru-RU"/>
        </a:p>
      </dgm:t>
    </dgm:pt>
    <dgm:pt modelId="{C22042E4-CEB6-4D9B-9CF7-662E96336B8B}" type="pres">
      <dgm:prSet presAssocID="{CA051B5F-AAD5-4535-8DC3-C0E5F7A1DFF0}" presName="linear" presStyleCnt="0">
        <dgm:presLayoutVars>
          <dgm:dir/>
          <dgm:resizeHandles val="exact"/>
        </dgm:presLayoutVars>
      </dgm:prSet>
      <dgm:spPr/>
    </dgm:pt>
    <dgm:pt modelId="{79A469E9-8E1B-4954-B84E-7BFF2DE31A9E}" type="pres">
      <dgm:prSet presAssocID="{706A6906-2945-444D-AF78-E925241CCB87}" presName="comp" presStyleCnt="0"/>
      <dgm:spPr/>
    </dgm:pt>
    <dgm:pt modelId="{F8D5BCFA-DAF7-4F65-B3F3-45DC832A0D64}" type="pres">
      <dgm:prSet presAssocID="{706A6906-2945-444D-AF78-E925241CCB87}" presName="box" presStyleLbl="node1" presStyleIdx="0" presStyleCnt="4"/>
      <dgm:spPr/>
      <dgm:t>
        <a:bodyPr/>
        <a:lstStyle/>
        <a:p>
          <a:endParaRPr lang="ru-RU"/>
        </a:p>
      </dgm:t>
    </dgm:pt>
    <dgm:pt modelId="{B1D8DED7-1E63-4E8F-BE9D-33CC4949805F}" type="pres">
      <dgm:prSet presAssocID="{706A6906-2945-444D-AF78-E925241CCB87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82C05BA-D1A6-44E7-BE92-EAF0E656EBBD}" type="pres">
      <dgm:prSet presAssocID="{706A6906-2945-444D-AF78-E925241CCB87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4A1C4-C49E-4554-A1F1-959E40BECC5E}" type="pres">
      <dgm:prSet presAssocID="{ACDF7991-F5E9-4166-AF8F-4924E3070C42}" presName="spacer" presStyleCnt="0"/>
      <dgm:spPr/>
    </dgm:pt>
    <dgm:pt modelId="{D3FD3301-C06C-4181-A2DB-66D4BD1CA1BB}" type="pres">
      <dgm:prSet presAssocID="{2BD774CA-F2E2-4BB5-BC3D-5672B4D98278}" presName="comp" presStyleCnt="0"/>
      <dgm:spPr/>
    </dgm:pt>
    <dgm:pt modelId="{CA7059BC-3D8A-41C1-991E-EA9C5FE1ED26}" type="pres">
      <dgm:prSet presAssocID="{2BD774CA-F2E2-4BB5-BC3D-5672B4D98278}" presName="box" presStyleLbl="node1" presStyleIdx="1" presStyleCnt="4"/>
      <dgm:spPr/>
      <dgm:t>
        <a:bodyPr/>
        <a:lstStyle/>
        <a:p>
          <a:endParaRPr lang="ru-RU"/>
        </a:p>
      </dgm:t>
    </dgm:pt>
    <dgm:pt modelId="{EC16134C-8D40-4D5C-BCD9-9901F3B01E45}" type="pres">
      <dgm:prSet presAssocID="{2BD774CA-F2E2-4BB5-BC3D-5672B4D98278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F1ECED1-4390-4F5A-8A9A-95ED07011020}" type="pres">
      <dgm:prSet presAssocID="{2BD774CA-F2E2-4BB5-BC3D-5672B4D98278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BBCEED-A4F4-4D03-8F93-FA154681A088}" type="pres">
      <dgm:prSet presAssocID="{71A2FD6D-1F61-4428-A0AB-6D250E72314C}" presName="spacer" presStyleCnt="0"/>
      <dgm:spPr/>
    </dgm:pt>
    <dgm:pt modelId="{B3277126-9303-4185-9B9B-985E741531BF}" type="pres">
      <dgm:prSet presAssocID="{B1B6F4D1-17FA-4DFA-92E2-150577AA3D8C}" presName="comp" presStyleCnt="0"/>
      <dgm:spPr/>
    </dgm:pt>
    <dgm:pt modelId="{4A487710-B90B-4400-82DA-D9BAE6AF6D51}" type="pres">
      <dgm:prSet presAssocID="{B1B6F4D1-17FA-4DFA-92E2-150577AA3D8C}" presName="box" presStyleLbl="node1" presStyleIdx="2" presStyleCnt="4"/>
      <dgm:spPr/>
      <dgm:t>
        <a:bodyPr/>
        <a:lstStyle/>
        <a:p>
          <a:endParaRPr lang="ru-RU"/>
        </a:p>
      </dgm:t>
    </dgm:pt>
    <dgm:pt modelId="{86B6AC2E-75BE-4FA7-B993-26DA2E3437AC}" type="pres">
      <dgm:prSet presAssocID="{B1B6F4D1-17FA-4DFA-92E2-150577AA3D8C}" presName="img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CFEE709-60D8-42A7-8C0C-CD46385C55A0}" type="pres">
      <dgm:prSet presAssocID="{B1B6F4D1-17FA-4DFA-92E2-150577AA3D8C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EEA1C-8AA4-4E9F-864B-D9933B26EFF6}" type="pres">
      <dgm:prSet presAssocID="{3144873F-3CAE-4F36-9387-CD523D818559}" presName="spacer" presStyleCnt="0"/>
      <dgm:spPr/>
    </dgm:pt>
    <dgm:pt modelId="{46275302-B93D-441B-8AD6-AD6922849FBA}" type="pres">
      <dgm:prSet presAssocID="{B071B53D-F0FB-46AA-8272-DA0282450F97}" presName="comp" presStyleCnt="0"/>
      <dgm:spPr/>
    </dgm:pt>
    <dgm:pt modelId="{FF8932FB-9964-43FC-8245-57AA3297DB67}" type="pres">
      <dgm:prSet presAssocID="{B071B53D-F0FB-46AA-8272-DA0282450F97}" presName="box" presStyleLbl="node1" presStyleIdx="3" presStyleCnt="4"/>
      <dgm:spPr/>
    </dgm:pt>
    <dgm:pt modelId="{55A871F8-81DB-45C9-988A-7A3683FB3F13}" type="pres">
      <dgm:prSet presAssocID="{B071B53D-F0FB-46AA-8272-DA0282450F97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E4FF6B21-14C7-4967-BCF8-8A927086266C}" type="pres">
      <dgm:prSet presAssocID="{B071B53D-F0FB-46AA-8272-DA0282450F97}" presName="text" presStyleLbl="node1" presStyleIdx="3" presStyleCnt="4">
        <dgm:presLayoutVars>
          <dgm:bulletEnabled val="1"/>
        </dgm:presLayoutVars>
      </dgm:prSet>
      <dgm:spPr/>
    </dgm:pt>
  </dgm:ptLst>
  <dgm:cxnLst>
    <dgm:cxn modelId="{3523A333-C2A5-4DD4-8EA6-27E6B1300B29}" type="presOf" srcId="{706A6906-2945-444D-AF78-E925241CCB87}" destId="{F8D5BCFA-DAF7-4F65-B3F3-45DC832A0D64}" srcOrd="0" destOrd="0" presId="urn:microsoft.com/office/officeart/2005/8/layout/vList4"/>
    <dgm:cxn modelId="{2EE7A905-A1F9-475C-88E2-9C191D74D45D}" type="presOf" srcId="{B071B53D-F0FB-46AA-8272-DA0282450F97}" destId="{FF8932FB-9964-43FC-8245-57AA3297DB67}" srcOrd="0" destOrd="0" presId="urn:microsoft.com/office/officeart/2005/8/layout/vList4"/>
    <dgm:cxn modelId="{5D0CA683-18C7-43BD-8539-05845ED62F3E}" srcId="{CA051B5F-AAD5-4535-8DC3-C0E5F7A1DFF0}" destId="{B071B53D-F0FB-46AA-8272-DA0282450F97}" srcOrd="3" destOrd="0" parTransId="{BF7BC383-83A5-4C27-A246-41E446B85A79}" sibTransId="{871A4E10-F16C-4F60-9424-7219C9664F6E}"/>
    <dgm:cxn modelId="{A1F0094D-86F8-40C7-82E2-D8129E4BAA7F}" type="presOf" srcId="{2BD774CA-F2E2-4BB5-BC3D-5672B4D98278}" destId="{CA7059BC-3D8A-41C1-991E-EA9C5FE1ED26}" srcOrd="0" destOrd="0" presId="urn:microsoft.com/office/officeart/2005/8/layout/vList4"/>
    <dgm:cxn modelId="{85DEE083-D165-4AD5-A1E7-EA66358BB600}" type="presOf" srcId="{B071B53D-F0FB-46AA-8272-DA0282450F97}" destId="{E4FF6B21-14C7-4967-BCF8-8A927086266C}" srcOrd="1" destOrd="0" presId="urn:microsoft.com/office/officeart/2005/8/layout/vList4"/>
    <dgm:cxn modelId="{F465E47A-77EC-4517-8410-96C26D259931}" srcId="{CA051B5F-AAD5-4535-8DC3-C0E5F7A1DFF0}" destId="{B1B6F4D1-17FA-4DFA-92E2-150577AA3D8C}" srcOrd="2" destOrd="0" parTransId="{BFB08AAC-0CFC-4390-8B1F-62CCB0B6CCBF}" sibTransId="{3144873F-3CAE-4F36-9387-CD523D818559}"/>
    <dgm:cxn modelId="{E2A65C10-EBD0-453E-AE2A-9F8DA9A9BE4F}" type="presOf" srcId="{CA051B5F-AAD5-4535-8DC3-C0E5F7A1DFF0}" destId="{C22042E4-CEB6-4D9B-9CF7-662E96336B8B}" srcOrd="0" destOrd="0" presId="urn:microsoft.com/office/officeart/2005/8/layout/vList4"/>
    <dgm:cxn modelId="{0B19C3E8-B440-439D-8A3F-2C6B2E5FAA0B}" srcId="{CA051B5F-AAD5-4535-8DC3-C0E5F7A1DFF0}" destId="{2BD774CA-F2E2-4BB5-BC3D-5672B4D98278}" srcOrd="1" destOrd="0" parTransId="{B3D146A7-82AD-4C53-829E-52370430524C}" sibTransId="{71A2FD6D-1F61-4428-A0AB-6D250E72314C}"/>
    <dgm:cxn modelId="{80E428FB-93FA-4352-965E-4B9989125674}" type="presOf" srcId="{B1B6F4D1-17FA-4DFA-92E2-150577AA3D8C}" destId="{DCFEE709-60D8-42A7-8C0C-CD46385C55A0}" srcOrd="1" destOrd="0" presId="urn:microsoft.com/office/officeart/2005/8/layout/vList4"/>
    <dgm:cxn modelId="{28D7341B-8375-4125-9428-4735996ADA92}" srcId="{CA051B5F-AAD5-4535-8DC3-C0E5F7A1DFF0}" destId="{706A6906-2945-444D-AF78-E925241CCB87}" srcOrd="0" destOrd="0" parTransId="{472B26F0-4E40-4296-9D35-400966469E7B}" sibTransId="{ACDF7991-F5E9-4166-AF8F-4924E3070C42}"/>
    <dgm:cxn modelId="{4A93C753-1D54-472D-90D3-FEAAC6589682}" type="presOf" srcId="{706A6906-2945-444D-AF78-E925241CCB87}" destId="{582C05BA-D1A6-44E7-BE92-EAF0E656EBBD}" srcOrd="1" destOrd="0" presId="urn:microsoft.com/office/officeart/2005/8/layout/vList4"/>
    <dgm:cxn modelId="{6205846B-D9B9-447A-921F-8CA98088CB97}" type="presOf" srcId="{B1B6F4D1-17FA-4DFA-92E2-150577AA3D8C}" destId="{4A487710-B90B-4400-82DA-D9BAE6AF6D51}" srcOrd="0" destOrd="0" presId="urn:microsoft.com/office/officeart/2005/8/layout/vList4"/>
    <dgm:cxn modelId="{0100A698-0E86-4410-8073-E6B60BDB3AE2}" type="presOf" srcId="{2BD774CA-F2E2-4BB5-BC3D-5672B4D98278}" destId="{0F1ECED1-4390-4F5A-8A9A-95ED07011020}" srcOrd="1" destOrd="0" presId="urn:microsoft.com/office/officeart/2005/8/layout/vList4"/>
    <dgm:cxn modelId="{A131938C-9311-405E-A1BE-3050B7B6C0F2}" type="presParOf" srcId="{C22042E4-CEB6-4D9B-9CF7-662E96336B8B}" destId="{79A469E9-8E1B-4954-B84E-7BFF2DE31A9E}" srcOrd="0" destOrd="0" presId="urn:microsoft.com/office/officeart/2005/8/layout/vList4"/>
    <dgm:cxn modelId="{D83BB48F-0846-471C-972A-A4739C588C03}" type="presParOf" srcId="{79A469E9-8E1B-4954-B84E-7BFF2DE31A9E}" destId="{F8D5BCFA-DAF7-4F65-B3F3-45DC832A0D64}" srcOrd="0" destOrd="0" presId="urn:microsoft.com/office/officeart/2005/8/layout/vList4"/>
    <dgm:cxn modelId="{21BAD06A-31F7-44DF-908D-E66C05B9DB0A}" type="presParOf" srcId="{79A469E9-8E1B-4954-B84E-7BFF2DE31A9E}" destId="{B1D8DED7-1E63-4E8F-BE9D-33CC4949805F}" srcOrd="1" destOrd="0" presId="urn:microsoft.com/office/officeart/2005/8/layout/vList4"/>
    <dgm:cxn modelId="{BDC34C97-B56F-4A2D-B29A-D822946A0603}" type="presParOf" srcId="{79A469E9-8E1B-4954-B84E-7BFF2DE31A9E}" destId="{582C05BA-D1A6-44E7-BE92-EAF0E656EBBD}" srcOrd="2" destOrd="0" presId="urn:microsoft.com/office/officeart/2005/8/layout/vList4"/>
    <dgm:cxn modelId="{485DB3B9-D4A1-4229-865C-80E64FFBE28C}" type="presParOf" srcId="{C22042E4-CEB6-4D9B-9CF7-662E96336B8B}" destId="{42C4A1C4-C49E-4554-A1F1-959E40BECC5E}" srcOrd="1" destOrd="0" presId="urn:microsoft.com/office/officeart/2005/8/layout/vList4"/>
    <dgm:cxn modelId="{D82866C9-6A4E-4D17-960E-CFD0E2BD6565}" type="presParOf" srcId="{C22042E4-CEB6-4D9B-9CF7-662E96336B8B}" destId="{D3FD3301-C06C-4181-A2DB-66D4BD1CA1BB}" srcOrd="2" destOrd="0" presId="urn:microsoft.com/office/officeart/2005/8/layout/vList4"/>
    <dgm:cxn modelId="{FE5F2B5D-DC4F-495B-A3BB-0F2F4D037D5A}" type="presParOf" srcId="{D3FD3301-C06C-4181-A2DB-66D4BD1CA1BB}" destId="{CA7059BC-3D8A-41C1-991E-EA9C5FE1ED26}" srcOrd="0" destOrd="0" presId="urn:microsoft.com/office/officeart/2005/8/layout/vList4"/>
    <dgm:cxn modelId="{A37B89EC-0060-44FE-9430-EC985C107474}" type="presParOf" srcId="{D3FD3301-C06C-4181-A2DB-66D4BD1CA1BB}" destId="{EC16134C-8D40-4D5C-BCD9-9901F3B01E45}" srcOrd="1" destOrd="0" presId="urn:microsoft.com/office/officeart/2005/8/layout/vList4"/>
    <dgm:cxn modelId="{04AC0093-7402-4B07-816C-D1B5F01B26B4}" type="presParOf" srcId="{D3FD3301-C06C-4181-A2DB-66D4BD1CA1BB}" destId="{0F1ECED1-4390-4F5A-8A9A-95ED07011020}" srcOrd="2" destOrd="0" presId="urn:microsoft.com/office/officeart/2005/8/layout/vList4"/>
    <dgm:cxn modelId="{486310FF-D98C-47C4-B3BE-D6BCFCD2244E}" type="presParOf" srcId="{C22042E4-CEB6-4D9B-9CF7-662E96336B8B}" destId="{7DBBCEED-A4F4-4D03-8F93-FA154681A088}" srcOrd="3" destOrd="0" presId="urn:microsoft.com/office/officeart/2005/8/layout/vList4"/>
    <dgm:cxn modelId="{56525ED1-0BB2-416D-954F-E1568A0BBCA2}" type="presParOf" srcId="{C22042E4-CEB6-4D9B-9CF7-662E96336B8B}" destId="{B3277126-9303-4185-9B9B-985E741531BF}" srcOrd="4" destOrd="0" presId="urn:microsoft.com/office/officeart/2005/8/layout/vList4"/>
    <dgm:cxn modelId="{8A32453B-DA73-4349-BBEF-F5E91074EB84}" type="presParOf" srcId="{B3277126-9303-4185-9B9B-985E741531BF}" destId="{4A487710-B90B-4400-82DA-D9BAE6AF6D51}" srcOrd="0" destOrd="0" presId="urn:microsoft.com/office/officeart/2005/8/layout/vList4"/>
    <dgm:cxn modelId="{A5D0D6CC-183E-4F7B-862B-FDDA67BBC97F}" type="presParOf" srcId="{B3277126-9303-4185-9B9B-985E741531BF}" destId="{86B6AC2E-75BE-4FA7-B993-26DA2E3437AC}" srcOrd="1" destOrd="0" presId="urn:microsoft.com/office/officeart/2005/8/layout/vList4"/>
    <dgm:cxn modelId="{26FCD3B7-883D-4127-9866-B9FA06A0795B}" type="presParOf" srcId="{B3277126-9303-4185-9B9B-985E741531BF}" destId="{DCFEE709-60D8-42A7-8C0C-CD46385C55A0}" srcOrd="2" destOrd="0" presId="urn:microsoft.com/office/officeart/2005/8/layout/vList4"/>
    <dgm:cxn modelId="{B3C14BC9-E530-4038-9A7A-374EAB26236F}" type="presParOf" srcId="{C22042E4-CEB6-4D9B-9CF7-662E96336B8B}" destId="{708EEA1C-8AA4-4E9F-864B-D9933B26EFF6}" srcOrd="5" destOrd="0" presId="urn:microsoft.com/office/officeart/2005/8/layout/vList4"/>
    <dgm:cxn modelId="{7B88C2E6-2D21-45FA-A4F4-7EE564164195}" type="presParOf" srcId="{C22042E4-CEB6-4D9B-9CF7-662E96336B8B}" destId="{46275302-B93D-441B-8AD6-AD6922849FBA}" srcOrd="6" destOrd="0" presId="urn:microsoft.com/office/officeart/2005/8/layout/vList4"/>
    <dgm:cxn modelId="{87FDA9FE-56DF-421A-94BB-AE4E7ADAA9C3}" type="presParOf" srcId="{46275302-B93D-441B-8AD6-AD6922849FBA}" destId="{FF8932FB-9964-43FC-8245-57AA3297DB67}" srcOrd="0" destOrd="0" presId="urn:microsoft.com/office/officeart/2005/8/layout/vList4"/>
    <dgm:cxn modelId="{CE6854A7-2FE8-46DA-AA0D-27D761DD6809}" type="presParOf" srcId="{46275302-B93D-441B-8AD6-AD6922849FBA}" destId="{55A871F8-81DB-45C9-988A-7A3683FB3F13}" srcOrd="1" destOrd="0" presId="urn:microsoft.com/office/officeart/2005/8/layout/vList4"/>
    <dgm:cxn modelId="{A9BA174D-F6B7-4112-8B4E-A76BF4ADA6C6}" type="presParOf" srcId="{46275302-B93D-441B-8AD6-AD6922849FBA}" destId="{E4FF6B21-14C7-4967-BCF8-8A927086266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591F01-CA45-4E68-97F5-A52198B972A9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51010C2-F8EA-43D3-B637-A91891F04121}">
      <dgm:prSet phldrT="[Текст]" custT="1"/>
      <dgm:spPr/>
      <dgm:t>
        <a:bodyPr/>
        <a:lstStyle/>
        <a:p>
          <a:r>
            <a:rPr lang="ru-RU" sz="3600" b="1" dirty="0" smtClean="0"/>
            <a:t>Интенсивное погружение (4 модуля)</a:t>
          </a:r>
          <a:endParaRPr lang="ru-RU" sz="3600" b="1" dirty="0"/>
        </a:p>
      </dgm:t>
    </dgm:pt>
    <dgm:pt modelId="{729DEC35-44FD-41D2-8D80-DF853F09FD49}" type="parTrans" cxnId="{1E804C84-E55D-4EE7-A61C-ADF44982BE34}">
      <dgm:prSet/>
      <dgm:spPr/>
      <dgm:t>
        <a:bodyPr/>
        <a:lstStyle/>
        <a:p>
          <a:endParaRPr lang="ru-RU"/>
        </a:p>
      </dgm:t>
    </dgm:pt>
    <dgm:pt modelId="{CF369F0C-2818-4D9B-83BA-47CFE5EF65B3}" type="sibTrans" cxnId="{1E804C84-E55D-4EE7-A61C-ADF44982BE34}">
      <dgm:prSet/>
      <dgm:spPr/>
      <dgm:t>
        <a:bodyPr/>
        <a:lstStyle/>
        <a:p>
          <a:endParaRPr lang="ru-RU"/>
        </a:p>
      </dgm:t>
    </dgm:pt>
    <dgm:pt modelId="{BBA7DF1A-AEA5-43E4-BF3B-D3E7C5E8B4D0}">
      <dgm:prSet phldrT="[Текст]" custT="1"/>
      <dgm:spPr/>
      <dgm:t>
        <a:bodyPr/>
        <a:lstStyle/>
        <a:p>
          <a:r>
            <a:rPr lang="ru-RU" sz="2800" dirty="0" smtClean="0"/>
            <a:t>Обучение по всем модулям </a:t>
          </a:r>
          <a:endParaRPr lang="ru-RU" sz="2800" dirty="0"/>
        </a:p>
      </dgm:t>
    </dgm:pt>
    <dgm:pt modelId="{F981586E-3794-4F1D-8380-BC9DB3A74B36}" type="parTrans" cxnId="{64B49F28-40E1-488C-B978-28F8AF17DB25}">
      <dgm:prSet/>
      <dgm:spPr/>
      <dgm:t>
        <a:bodyPr/>
        <a:lstStyle/>
        <a:p>
          <a:endParaRPr lang="ru-RU"/>
        </a:p>
      </dgm:t>
    </dgm:pt>
    <dgm:pt modelId="{C65C9BB3-0508-434F-A7A8-5A67F91A8EA2}" type="sibTrans" cxnId="{64B49F28-40E1-488C-B978-28F8AF17DB25}">
      <dgm:prSet/>
      <dgm:spPr/>
      <dgm:t>
        <a:bodyPr/>
        <a:lstStyle/>
        <a:p>
          <a:endParaRPr lang="ru-RU"/>
        </a:p>
      </dgm:t>
    </dgm:pt>
    <dgm:pt modelId="{38F76B91-9F25-49C2-991A-2FB41754DD1B}">
      <dgm:prSet phldrT="[Текст]" custT="1"/>
      <dgm:spPr/>
      <dgm:t>
        <a:bodyPr/>
        <a:lstStyle/>
        <a:p>
          <a:r>
            <a:rPr lang="ru-RU" sz="2800" dirty="0" smtClean="0"/>
            <a:t>Обучение по любому(</a:t>
          </a:r>
          <a:r>
            <a:rPr lang="ru-RU" sz="2800" dirty="0" err="1" smtClean="0"/>
            <a:t>ым</a:t>
          </a:r>
          <a:r>
            <a:rPr lang="ru-RU" sz="2800" dirty="0" smtClean="0"/>
            <a:t>) модулям</a:t>
          </a:r>
          <a:endParaRPr lang="ru-RU" sz="2800" dirty="0"/>
        </a:p>
      </dgm:t>
    </dgm:pt>
    <dgm:pt modelId="{75B24DC5-2ECE-4832-8436-F1850FF429DD}" type="parTrans" cxnId="{0E581480-497E-4474-9F58-33F3DC3C9C4C}">
      <dgm:prSet/>
      <dgm:spPr/>
      <dgm:t>
        <a:bodyPr/>
        <a:lstStyle/>
        <a:p>
          <a:endParaRPr lang="ru-RU"/>
        </a:p>
      </dgm:t>
    </dgm:pt>
    <dgm:pt modelId="{EE8B074C-19C5-4FB0-979C-AC4F48970F96}" type="sibTrans" cxnId="{0E581480-497E-4474-9F58-33F3DC3C9C4C}">
      <dgm:prSet/>
      <dgm:spPr/>
      <dgm:t>
        <a:bodyPr/>
        <a:lstStyle/>
        <a:p>
          <a:endParaRPr lang="ru-RU"/>
        </a:p>
      </dgm:t>
    </dgm:pt>
    <dgm:pt modelId="{B3F7A09D-9EE0-441B-A212-B8DA038D4DCD}">
      <dgm:prSet phldrT="[Текст]" custT="1"/>
      <dgm:spPr/>
      <dgm:t>
        <a:bodyPr/>
        <a:lstStyle/>
        <a:p>
          <a:r>
            <a:rPr lang="ru-RU" sz="2800" dirty="0" smtClean="0"/>
            <a:t>Обучение по отдельным темам</a:t>
          </a:r>
          <a:endParaRPr lang="ru-RU" sz="2800" dirty="0"/>
        </a:p>
      </dgm:t>
    </dgm:pt>
    <dgm:pt modelId="{CC53E6B6-C085-48CD-A475-F065AF88E387}" type="parTrans" cxnId="{B9015255-950D-4594-8D09-A06AA9FA2E7B}">
      <dgm:prSet/>
      <dgm:spPr/>
      <dgm:t>
        <a:bodyPr/>
        <a:lstStyle/>
        <a:p>
          <a:endParaRPr lang="ru-RU"/>
        </a:p>
      </dgm:t>
    </dgm:pt>
    <dgm:pt modelId="{35EA1FB5-1629-4E3F-AD8D-EB4D2F3BCE85}" type="sibTrans" cxnId="{B9015255-950D-4594-8D09-A06AA9FA2E7B}">
      <dgm:prSet/>
      <dgm:spPr/>
      <dgm:t>
        <a:bodyPr/>
        <a:lstStyle/>
        <a:p>
          <a:endParaRPr lang="ru-RU"/>
        </a:p>
      </dgm:t>
    </dgm:pt>
    <dgm:pt modelId="{5CE0CAB7-BD03-4607-A985-57E3CD08CF6F}" type="pres">
      <dgm:prSet presAssocID="{04591F01-CA45-4E68-97F5-A52198B972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F8232A-A437-43DB-A8F4-71B6AC592FF3}" type="pres">
      <dgm:prSet presAssocID="{451010C2-F8EA-43D3-B637-A91891F04121}" presName="hierRoot1" presStyleCnt="0">
        <dgm:presLayoutVars>
          <dgm:hierBranch val="init"/>
        </dgm:presLayoutVars>
      </dgm:prSet>
      <dgm:spPr/>
    </dgm:pt>
    <dgm:pt modelId="{F9A82E22-5D1A-4586-9138-751BB1DFCE56}" type="pres">
      <dgm:prSet presAssocID="{451010C2-F8EA-43D3-B637-A91891F04121}" presName="rootComposite1" presStyleCnt="0"/>
      <dgm:spPr/>
    </dgm:pt>
    <dgm:pt modelId="{AE6CBDC3-6DFA-4A63-BCC3-1A64DC49161B}" type="pres">
      <dgm:prSet presAssocID="{451010C2-F8EA-43D3-B637-A91891F04121}" presName="rootText1" presStyleLbl="node0" presStyleIdx="0" presStyleCnt="1" custScaleX="199212">
        <dgm:presLayoutVars>
          <dgm:chPref val="3"/>
        </dgm:presLayoutVars>
      </dgm:prSet>
      <dgm:spPr/>
    </dgm:pt>
    <dgm:pt modelId="{9E252180-37D1-414B-9258-18BA89A120E9}" type="pres">
      <dgm:prSet presAssocID="{451010C2-F8EA-43D3-B637-A91891F04121}" presName="rootConnector1" presStyleLbl="node1" presStyleIdx="0" presStyleCnt="0"/>
      <dgm:spPr/>
    </dgm:pt>
    <dgm:pt modelId="{4D345494-0AF1-41D2-9AFD-E4E5BA53ED68}" type="pres">
      <dgm:prSet presAssocID="{451010C2-F8EA-43D3-B637-A91891F04121}" presName="hierChild2" presStyleCnt="0"/>
      <dgm:spPr/>
    </dgm:pt>
    <dgm:pt modelId="{C8A06EB5-D93F-408F-934A-21FBBC2BCA23}" type="pres">
      <dgm:prSet presAssocID="{F981586E-3794-4F1D-8380-BC9DB3A74B36}" presName="Name37" presStyleLbl="parChTrans1D2" presStyleIdx="0" presStyleCnt="3"/>
      <dgm:spPr/>
    </dgm:pt>
    <dgm:pt modelId="{3440B87A-6FDE-4493-A2B5-966C256DA994}" type="pres">
      <dgm:prSet presAssocID="{BBA7DF1A-AEA5-43E4-BF3B-D3E7C5E8B4D0}" presName="hierRoot2" presStyleCnt="0">
        <dgm:presLayoutVars>
          <dgm:hierBranch val="init"/>
        </dgm:presLayoutVars>
      </dgm:prSet>
      <dgm:spPr/>
    </dgm:pt>
    <dgm:pt modelId="{A91F2331-2E50-4005-A74C-678979207DD3}" type="pres">
      <dgm:prSet presAssocID="{BBA7DF1A-AEA5-43E4-BF3B-D3E7C5E8B4D0}" presName="rootComposite" presStyleCnt="0"/>
      <dgm:spPr/>
    </dgm:pt>
    <dgm:pt modelId="{AFD0979E-09D1-438C-BB9A-E7DCF1253502}" type="pres">
      <dgm:prSet presAssocID="{BBA7DF1A-AEA5-43E4-BF3B-D3E7C5E8B4D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F6B123-BFB4-4C93-8A08-64AB515BCE27}" type="pres">
      <dgm:prSet presAssocID="{BBA7DF1A-AEA5-43E4-BF3B-D3E7C5E8B4D0}" presName="rootConnector" presStyleLbl="node2" presStyleIdx="0" presStyleCnt="3"/>
      <dgm:spPr/>
    </dgm:pt>
    <dgm:pt modelId="{0D1D6BB8-649A-46BB-8772-26AF601EA49F}" type="pres">
      <dgm:prSet presAssocID="{BBA7DF1A-AEA5-43E4-BF3B-D3E7C5E8B4D0}" presName="hierChild4" presStyleCnt="0"/>
      <dgm:spPr/>
    </dgm:pt>
    <dgm:pt modelId="{4E64E159-9E11-432D-BB15-9A79A1224B59}" type="pres">
      <dgm:prSet presAssocID="{BBA7DF1A-AEA5-43E4-BF3B-D3E7C5E8B4D0}" presName="hierChild5" presStyleCnt="0"/>
      <dgm:spPr/>
    </dgm:pt>
    <dgm:pt modelId="{61DD4550-89D5-4979-B183-4033BA7C922B}" type="pres">
      <dgm:prSet presAssocID="{75B24DC5-2ECE-4832-8436-F1850FF429DD}" presName="Name37" presStyleLbl="parChTrans1D2" presStyleIdx="1" presStyleCnt="3"/>
      <dgm:spPr/>
    </dgm:pt>
    <dgm:pt modelId="{8A3F5C60-E01C-4514-8701-5A39151FC54F}" type="pres">
      <dgm:prSet presAssocID="{38F76B91-9F25-49C2-991A-2FB41754DD1B}" presName="hierRoot2" presStyleCnt="0">
        <dgm:presLayoutVars>
          <dgm:hierBranch val="init"/>
        </dgm:presLayoutVars>
      </dgm:prSet>
      <dgm:spPr/>
    </dgm:pt>
    <dgm:pt modelId="{621E4967-C028-49BA-A230-865BFC8AC883}" type="pres">
      <dgm:prSet presAssocID="{38F76B91-9F25-49C2-991A-2FB41754DD1B}" presName="rootComposite" presStyleCnt="0"/>
      <dgm:spPr/>
    </dgm:pt>
    <dgm:pt modelId="{1CFAE529-B33F-42BB-B37A-5001FA187D6B}" type="pres">
      <dgm:prSet presAssocID="{38F76B91-9F25-49C2-991A-2FB41754DD1B}" presName="rootText" presStyleLbl="node2" presStyleIdx="1" presStyleCnt="3">
        <dgm:presLayoutVars>
          <dgm:chPref val="3"/>
        </dgm:presLayoutVars>
      </dgm:prSet>
      <dgm:spPr/>
    </dgm:pt>
    <dgm:pt modelId="{175A607A-1F11-456C-BF01-7138F224F381}" type="pres">
      <dgm:prSet presAssocID="{38F76B91-9F25-49C2-991A-2FB41754DD1B}" presName="rootConnector" presStyleLbl="node2" presStyleIdx="1" presStyleCnt="3"/>
      <dgm:spPr/>
    </dgm:pt>
    <dgm:pt modelId="{8AA690EF-CEA3-447B-9723-D5DE5B0A3F61}" type="pres">
      <dgm:prSet presAssocID="{38F76B91-9F25-49C2-991A-2FB41754DD1B}" presName="hierChild4" presStyleCnt="0"/>
      <dgm:spPr/>
    </dgm:pt>
    <dgm:pt modelId="{2933B668-5366-4059-B543-682AAE95700E}" type="pres">
      <dgm:prSet presAssocID="{38F76B91-9F25-49C2-991A-2FB41754DD1B}" presName="hierChild5" presStyleCnt="0"/>
      <dgm:spPr/>
    </dgm:pt>
    <dgm:pt modelId="{B99137BB-3F25-44FC-918E-123CE12B7C01}" type="pres">
      <dgm:prSet presAssocID="{CC53E6B6-C085-48CD-A475-F065AF88E387}" presName="Name37" presStyleLbl="parChTrans1D2" presStyleIdx="2" presStyleCnt="3"/>
      <dgm:spPr/>
    </dgm:pt>
    <dgm:pt modelId="{FDD2F09C-60FF-445C-9095-1029108845B7}" type="pres">
      <dgm:prSet presAssocID="{B3F7A09D-9EE0-441B-A212-B8DA038D4DCD}" presName="hierRoot2" presStyleCnt="0">
        <dgm:presLayoutVars>
          <dgm:hierBranch val="init"/>
        </dgm:presLayoutVars>
      </dgm:prSet>
      <dgm:spPr/>
    </dgm:pt>
    <dgm:pt modelId="{C555107C-86E6-49B9-B0B1-0CDAC4D8DEAA}" type="pres">
      <dgm:prSet presAssocID="{B3F7A09D-9EE0-441B-A212-B8DA038D4DCD}" presName="rootComposite" presStyleCnt="0"/>
      <dgm:spPr/>
    </dgm:pt>
    <dgm:pt modelId="{2017386B-42D6-4AF0-8FEF-EC0E14675800}" type="pres">
      <dgm:prSet presAssocID="{B3F7A09D-9EE0-441B-A212-B8DA038D4DC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028A4C-4920-4F9F-A9DF-35EC8E6F34D8}" type="pres">
      <dgm:prSet presAssocID="{B3F7A09D-9EE0-441B-A212-B8DA038D4DCD}" presName="rootConnector" presStyleLbl="node2" presStyleIdx="2" presStyleCnt="3"/>
      <dgm:spPr/>
    </dgm:pt>
    <dgm:pt modelId="{245791B4-A5EC-486E-AE77-B5837CC57335}" type="pres">
      <dgm:prSet presAssocID="{B3F7A09D-9EE0-441B-A212-B8DA038D4DCD}" presName="hierChild4" presStyleCnt="0"/>
      <dgm:spPr/>
    </dgm:pt>
    <dgm:pt modelId="{828B7990-DAE4-4AA6-9C41-496FF0F2E977}" type="pres">
      <dgm:prSet presAssocID="{B3F7A09D-9EE0-441B-A212-B8DA038D4DCD}" presName="hierChild5" presStyleCnt="0"/>
      <dgm:spPr/>
    </dgm:pt>
    <dgm:pt modelId="{0AA8EB00-11C8-45B9-9ECD-BC5873F18DE6}" type="pres">
      <dgm:prSet presAssocID="{451010C2-F8EA-43D3-B637-A91891F04121}" presName="hierChild3" presStyleCnt="0"/>
      <dgm:spPr/>
    </dgm:pt>
  </dgm:ptLst>
  <dgm:cxnLst>
    <dgm:cxn modelId="{65953BF2-2B8F-414C-8D4D-6BD7D615E8CC}" type="presOf" srcId="{B3F7A09D-9EE0-441B-A212-B8DA038D4DCD}" destId="{2C028A4C-4920-4F9F-A9DF-35EC8E6F34D8}" srcOrd="1" destOrd="0" presId="urn:microsoft.com/office/officeart/2005/8/layout/orgChart1"/>
    <dgm:cxn modelId="{205489FC-16B1-4487-80F7-FB7717BD0DFC}" type="presOf" srcId="{CC53E6B6-C085-48CD-A475-F065AF88E387}" destId="{B99137BB-3F25-44FC-918E-123CE12B7C01}" srcOrd="0" destOrd="0" presId="urn:microsoft.com/office/officeart/2005/8/layout/orgChart1"/>
    <dgm:cxn modelId="{6440AD15-3D53-43E4-8CFF-EF58151129A4}" type="presOf" srcId="{04591F01-CA45-4E68-97F5-A52198B972A9}" destId="{5CE0CAB7-BD03-4607-A985-57E3CD08CF6F}" srcOrd="0" destOrd="0" presId="urn:microsoft.com/office/officeart/2005/8/layout/orgChart1"/>
    <dgm:cxn modelId="{64B49F28-40E1-488C-B978-28F8AF17DB25}" srcId="{451010C2-F8EA-43D3-B637-A91891F04121}" destId="{BBA7DF1A-AEA5-43E4-BF3B-D3E7C5E8B4D0}" srcOrd="0" destOrd="0" parTransId="{F981586E-3794-4F1D-8380-BC9DB3A74B36}" sibTransId="{C65C9BB3-0508-434F-A7A8-5A67F91A8EA2}"/>
    <dgm:cxn modelId="{27EAC2AD-6972-40EA-AE4B-E5265180771C}" type="presOf" srcId="{451010C2-F8EA-43D3-B637-A91891F04121}" destId="{AE6CBDC3-6DFA-4A63-BCC3-1A64DC49161B}" srcOrd="0" destOrd="0" presId="urn:microsoft.com/office/officeart/2005/8/layout/orgChart1"/>
    <dgm:cxn modelId="{A44C2BBD-9D7C-4643-843B-B78F9838E59D}" type="presOf" srcId="{BBA7DF1A-AEA5-43E4-BF3B-D3E7C5E8B4D0}" destId="{8AF6B123-BFB4-4C93-8A08-64AB515BCE27}" srcOrd="1" destOrd="0" presId="urn:microsoft.com/office/officeart/2005/8/layout/orgChart1"/>
    <dgm:cxn modelId="{A98BE8B4-CE76-4BA1-8C10-5824C268364E}" type="presOf" srcId="{BBA7DF1A-AEA5-43E4-BF3B-D3E7C5E8B4D0}" destId="{AFD0979E-09D1-438C-BB9A-E7DCF1253502}" srcOrd="0" destOrd="0" presId="urn:microsoft.com/office/officeart/2005/8/layout/orgChart1"/>
    <dgm:cxn modelId="{CB8AF6AD-2E3F-4C7E-BF4E-55360EAEE5BE}" type="presOf" srcId="{38F76B91-9F25-49C2-991A-2FB41754DD1B}" destId="{175A607A-1F11-456C-BF01-7138F224F381}" srcOrd="1" destOrd="0" presId="urn:microsoft.com/office/officeart/2005/8/layout/orgChart1"/>
    <dgm:cxn modelId="{CDDB383B-1DD5-4AD6-8BFC-B976FFBB5AC9}" type="presOf" srcId="{B3F7A09D-9EE0-441B-A212-B8DA038D4DCD}" destId="{2017386B-42D6-4AF0-8FEF-EC0E14675800}" srcOrd="0" destOrd="0" presId="urn:microsoft.com/office/officeart/2005/8/layout/orgChart1"/>
    <dgm:cxn modelId="{1E804C84-E55D-4EE7-A61C-ADF44982BE34}" srcId="{04591F01-CA45-4E68-97F5-A52198B972A9}" destId="{451010C2-F8EA-43D3-B637-A91891F04121}" srcOrd="0" destOrd="0" parTransId="{729DEC35-44FD-41D2-8D80-DF853F09FD49}" sibTransId="{CF369F0C-2818-4D9B-83BA-47CFE5EF65B3}"/>
    <dgm:cxn modelId="{6BB2BD50-7AA0-42C0-BFB4-A095FC7AA5F6}" type="presOf" srcId="{38F76B91-9F25-49C2-991A-2FB41754DD1B}" destId="{1CFAE529-B33F-42BB-B37A-5001FA187D6B}" srcOrd="0" destOrd="0" presId="urn:microsoft.com/office/officeart/2005/8/layout/orgChart1"/>
    <dgm:cxn modelId="{5781872C-005F-4B12-A12E-A3D8C8550193}" type="presOf" srcId="{451010C2-F8EA-43D3-B637-A91891F04121}" destId="{9E252180-37D1-414B-9258-18BA89A120E9}" srcOrd="1" destOrd="0" presId="urn:microsoft.com/office/officeart/2005/8/layout/orgChart1"/>
    <dgm:cxn modelId="{B9015255-950D-4594-8D09-A06AA9FA2E7B}" srcId="{451010C2-F8EA-43D3-B637-A91891F04121}" destId="{B3F7A09D-9EE0-441B-A212-B8DA038D4DCD}" srcOrd="2" destOrd="0" parTransId="{CC53E6B6-C085-48CD-A475-F065AF88E387}" sibTransId="{35EA1FB5-1629-4E3F-AD8D-EB4D2F3BCE85}"/>
    <dgm:cxn modelId="{50F34556-4487-476D-9D5B-476ED0DDD555}" type="presOf" srcId="{75B24DC5-2ECE-4832-8436-F1850FF429DD}" destId="{61DD4550-89D5-4979-B183-4033BA7C922B}" srcOrd="0" destOrd="0" presId="urn:microsoft.com/office/officeart/2005/8/layout/orgChart1"/>
    <dgm:cxn modelId="{0E581480-497E-4474-9F58-33F3DC3C9C4C}" srcId="{451010C2-F8EA-43D3-B637-A91891F04121}" destId="{38F76B91-9F25-49C2-991A-2FB41754DD1B}" srcOrd="1" destOrd="0" parTransId="{75B24DC5-2ECE-4832-8436-F1850FF429DD}" sibTransId="{EE8B074C-19C5-4FB0-979C-AC4F48970F96}"/>
    <dgm:cxn modelId="{64FBED25-9F21-499F-B38D-D5A512C06FB3}" type="presOf" srcId="{F981586E-3794-4F1D-8380-BC9DB3A74B36}" destId="{C8A06EB5-D93F-408F-934A-21FBBC2BCA23}" srcOrd="0" destOrd="0" presId="urn:microsoft.com/office/officeart/2005/8/layout/orgChart1"/>
    <dgm:cxn modelId="{2CF54BCB-D327-425E-A5FD-A2C8F75BFD62}" type="presParOf" srcId="{5CE0CAB7-BD03-4607-A985-57E3CD08CF6F}" destId="{91F8232A-A437-43DB-A8F4-71B6AC592FF3}" srcOrd="0" destOrd="0" presId="urn:microsoft.com/office/officeart/2005/8/layout/orgChart1"/>
    <dgm:cxn modelId="{D4E10461-8DD0-48B7-AF80-19B24A597D9A}" type="presParOf" srcId="{91F8232A-A437-43DB-A8F4-71B6AC592FF3}" destId="{F9A82E22-5D1A-4586-9138-751BB1DFCE56}" srcOrd="0" destOrd="0" presId="urn:microsoft.com/office/officeart/2005/8/layout/orgChart1"/>
    <dgm:cxn modelId="{2BFDC985-0220-464B-920A-865E83896051}" type="presParOf" srcId="{F9A82E22-5D1A-4586-9138-751BB1DFCE56}" destId="{AE6CBDC3-6DFA-4A63-BCC3-1A64DC49161B}" srcOrd="0" destOrd="0" presId="urn:microsoft.com/office/officeart/2005/8/layout/orgChart1"/>
    <dgm:cxn modelId="{479A5403-7E6C-4DFD-AF62-2E92AFD2C283}" type="presParOf" srcId="{F9A82E22-5D1A-4586-9138-751BB1DFCE56}" destId="{9E252180-37D1-414B-9258-18BA89A120E9}" srcOrd="1" destOrd="0" presId="urn:microsoft.com/office/officeart/2005/8/layout/orgChart1"/>
    <dgm:cxn modelId="{763503BB-222D-42FC-9C36-EF371CB18824}" type="presParOf" srcId="{91F8232A-A437-43DB-A8F4-71B6AC592FF3}" destId="{4D345494-0AF1-41D2-9AFD-E4E5BA53ED68}" srcOrd="1" destOrd="0" presId="urn:microsoft.com/office/officeart/2005/8/layout/orgChart1"/>
    <dgm:cxn modelId="{034DCC71-7A96-40C6-99F3-F3969719F184}" type="presParOf" srcId="{4D345494-0AF1-41D2-9AFD-E4E5BA53ED68}" destId="{C8A06EB5-D93F-408F-934A-21FBBC2BCA23}" srcOrd="0" destOrd="0" presId="urn:microsoft.com/office/officeart/2005/8/layout/orgChart1"/>
    <dgm:cxn modelId="{DDE49F2D-30A8-4C6A-A0B1-A2E99652C649}" type="presParOf" srcId="{4D345494-0AF1-41D2-9AFD-E4E5BA53ED68}" destId="{3440B87A-6FDE-4493-A2B5-966C256DA994}" srcOrd="1" destOrd="0" presId="urn:microsoft.com/office/officeart/2005/8/layout/orgChart1"/>
    <dgm:cxn modelId="{B9CBA3FE-E6EA-4967-A87F-E6CC25C9DAE9}" type="presParOf" srcId="{3440B87A-6FDE-4493-A2B5-966C256DA994}" destId="{A91F2331-2E50-4005-A74C-678979207DD3}" srcOrd="0" destOrd="0" presId="urn:microsoft.com/office/officeart/2005/8/layout/orgChart1"/>
    <dgm:cxn modelId="{20A451D0-7080-4248-B427-D6FF9DBC77FC}" type="presParOf" srcId="{A91F2331-2E50-4005-A74C-678979207DD3}" destId="{AFD0979E-09D1-438C-BB9A-E7DCF1253502}" srcOrd="0" destOrd="0" presId="urn:microsoft.com/office/officeart/2005/8/layout/orgChart1"/>
    <dgm:cxn modelId="{28469736-C98D-4398-8C8E-01C5C1342E79}" type="presParOf" srcId="{A91F2331-2E50-4005-A74C-678979207DD3}" destId="{8AF6B123-BFB4-4C93-8A08-64AB515BCE27}" srcOrd="1" destOrd="0" presId="urn:microsoft.com/office/officeart/2005/8/layout/orgChart1"/>
    <dgm:cxn modelId="{2E8BC1F3-54ED-4257-8707-52A56B281F36}" type="presParOf" srcId="{3440B87A-6FDE-4493-A2B5-966C256DA994}" destId="{0D1D6BB8-649A-46BB-8772-26AF601EA49F}" srcOrd="1" destOrd="0" presId="urn:microsoft.com/office/officeart/2005/8/layout/orgChart1"/>
    <dgm:cxn modelId="{BD359FD8-EDCA-4F9F-8190-7D5E465E8F9B}" type="presParOf" srcId="{3440B87A-6FDE-4493-A2B5-966C256DA994}" destId="{4E64E159-9E11-432D-BB15-9A79A1224B59}" srcOrd="2" destOrd="0" presId="urn:microsoft.com/office/officeart/2005/8/layout/orgChart1"/>
    <dgm:cxn modelId="{E55538B8-54D2-4271-AFBB-E57BFADEC6FC}" type="presParOf" srcId="{4D345494-0AF1-41D2-9AFD-E4E5BA53ED68}" destId="{61DD4550-89D5-4979-B183-4033BA7C922B}" srcOrd="2" destOrd="0" presId="urn:microsoft.com/office/officeart/2005/8/layout/orgChart1"/>
    <dgm:cxn modelId="{51796182-81A7-415C-A290-B85EBF718D9E}" type="presParOf" srcId="{4D345494-0AF1-41D2-9AFD-E4E5BA53ED68}" destId="{8A3F5C60-E01C-4514-8701-5A39151FC54F}" srcOrd="3" destOrd="0" presId="urn:microsoft.com/office/officeart/2005/8/layout/orgChart1"/>
    <dgm:cxn modelId="{717F57E5-BD02-4863-9691-B820BB2C68EC}" type="presParOf" srcId="{8A3F5C60-E01C-4514-8701-5A39151FC54F}" destId="{621E4967-C028-49BA-A230-865BFC8AC883}" srcOrd="0" destOrd="0" presId="urn:microsoft.com/office/officeart/2005/8/layout/orgChart1"/>
    <dgm:cxn modelId="{1344DA46-FE4E-42C4-9D4F-FD0CE2FF5CE2}" type="presParOf" srcId="{621E4967-C028-49BA-A230-865BFC8AC883}" destId="{1CFAE529-B33F-42BB-B37A-5001FA187D6B}" srcOrd="0" destOrd="0" presId="urn:microsoft.com/office/officeart/2005/8/layout/orgChart1"/>
    <dgm:cxn modelId="{E15D6BF4-F21B-4C87-8E36-600D0741C50C}" type="presParOf" srcId="{621E4967-C028-49BA-A230-865BFC8AC883}" destId="{175A607A-1F11-456C-BF01-7138F224F381}" srcOrd="1" destOrd="0" presId="urn:microsoft.com/office/officeart/2005/8/layout/orgChart1"/>
    <dgm:cxn modelId="{50CC5B50-4023-4FA0-93CD-DEDF8C85C574}" type="presParOf" srcId="{8A3F5C60-E01C-4514-8701-5A39151FC54F}" destId="{8AA690EF-CEA3-447B-9723-D5DE5B0A3F61}" srcOrd="1" destOrd="0" presId="urn:microsoft.com/office/officeart/2005/8/layout/orgChart1"/>
    <dgm:cxn modelId="{85F87AB2-5AF3-456A-BA0A-0EBCA1C0F615}" type="presParOf" srcId="{8A3F5C60-E01C-4514-8701-5A39151FC54F}" destId="{2933B668-5366-4059-B543-682AAE95700E}" srcOrd="2" destOrd="0" presId="urn:microsoft.com/office/officeart/2005/8/layout/orgChart1"/>
    <dgm:cxn modelId="{6BE1FF96-D4A2-4635-8429-7945D0057A4E}" type="presParOf" srcId="{4D345494-0AF1-41D2-9AFD-E4E5BA53ED68}" destId="{B99137BB-3F25-44FC-918E-123CE12B7C01}" srcOrd="4" destOrd="0" presId="urn:microsoft.com/office/officeart/2005/8/layout/orgChart1"/>
    <dgm:cxn modelId="{D03DE413-D4B9-48DF-9F03-FD25A6563EEF}" type="presParOf" srcId="{4D345494-0AF1-41D2-9AFD-E4E5BA53ED68}" destId="{FDD2F09C-60FF-445C-9095-1029108845B7}" srcOrd="5" destOrd="0" presId="urn:microsoft.com/office/officeart/2005/8/layout/orgChart1"/>
    <dgm:cxn modelId="{92260434-FA5B-416E-9A77-1DE2ED836DC0}" type="presParOf" srcId="{FDD2F09C-60FF-445C-9095-1029108845B7}" destId="{C555107C-86E6-49B9-B0B1-0CDAC4D8DEAA}" srcOrd="0" destOrd="0" presId="urn:microsoft.com/office/officeart/2005/8/layout/orgChart1"/>
    <dgm:cxn modelId="{CE23E309-335E-4518-8862-ADE0A0C4AC24}" type="presParOf" srcId="{C555107C-86E6-49B9-B0B1-0CDAC4D8DEAA}" destId="{2017386B-42D6-4AF0-8FEF-EC0E14675800}" srcOrd="0" destOrd="0" presId="urn:microsoft.com/office/officeart/2005/8/layout/orgChart1"/>
    <dgm:cxn modelId="{45DB7CC7-A0CE-4B76-9101-DBBDC5AA286E}" type="presParOf" srcId="{C555107C-86E6-49B9-B0B1-0CDAC4D8DEAA}" destId="{2C028A4C-4920-4F9F-A9DF-35EC8E6F34D8}" srcOrd="1" destOrd="0" presId="urn:microsoft.com/office/officeart/2005/8/layout/orgChart1"/>
    <dgm:cxn modelId="{53EE4DC0-A282-4475-B291-F3928AE8D416}" type="presParOf" srcId="{FDD2F09C-60FF-445C-9095-1029108845B7}" destId="{245791B4-A5EC-486E-AE77-B5837CC57335}" srcOrd="1" destOrd="0" presId="urn:microsoft.com/office/officeart/2005/8/layout/orgChart1"/>
    <dgm:cxn modelId="{702D1CA7-6559-48EB-B021-F753CC2190A1}" type="presParOf" srcId="{FDD2F09C-60FF-445C-9095-1029108845B7}" destId="{828B7990-DAE4-4AA6-9C41-496FF0F2E977}" srcOrd="2" destOrd="0" presId="urn:microsoft.com/office/officeart/2005/8/layout/orgChart1"/>
    <dgm:cxn modelId="{87BC0FA4-CA4E-41D0-8AFA-0E4FA44EA4A5}" type="presParOf" srcId="{91F8232A-A437-43DB-A8F4-71B6AC592FF3}" destId="{0AA8EB00-11C8-45B9-9ECD-BC5873F18D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E635D3-3322-477D-875B-B177813DBDE6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5E7D5BF-A9EC-4EDD-91E5-F1EF88E564C1}">
      <dgm:prSet phldrT="[Текст]" phldr="1"/>
      <dgm:spPr/>
      <dgm:t>
        <a:bodyPr/>
        <a:lstStyle/>
        <a:p>
          <a:endParaRPr lang="ru-RU"/>
        </a:p>
      </dgm:t>
    </dgm:pt>
    <dgm:pt modelId="{4CE2E77E-CFA5-4A28-87AC-39691AED71BC}" type="parTrans" cxnId="{FA90DFF9-9B61-486B-B73D-CF277E516A86}">
      <dgm:prSet/>
      <dgm:spPr/>
      <dgm:t>
        <a:bodyPr/>
        <a:lstStyle/>
        <a:p>
          <a:endParaRPr lang="ru-RU"/>
        </a:p>
      </dgm:t>
    </dgm:pt>
    <dgm:pt modelId="{6202AF71-2871-4FD3-809B-C06931104A46}" type="sibTrans" cxnId="{FA90DFF9-9B61-486B-B73D-CF277E516A86}">
      <dgm:prSet/>
      <dgm:spPr/>
      <dgm:t>
        <a:bodyPr/>
        <a:lstStyle/>
        <a:p>
          <a:endParaRPr lang="ru-RU"/>
        </a:p>
      </dgm:t>
    </dgm:pt>
    <dgm:pt modelId="{11A076AA-2D8A-4817-93B5-6430613D45E2}">
      <dgm:prSet phldrT="[Текст]"/>
      <dgm:spPr/>
      <dgm:t>
        <a:bodyPr/>
        <a:lstStyle/>
        <a:p>
          <a:r>
            <a:rPr lang="ru-RU" dirty="0" smtClean="0"/>
            <a:t>Участие в плановых мероприятиях консалтинговых центров в качестве наблюдателей или участников.</a:t>
          </a:r>
          <a:endParaRPr lang="ru-RU" dirty="0"/>
        </a:p>
      </dgm:t>
    </dgm:pt>
    <dgm:pt modelId="{D59ED569-2682-42C8-97C1-C15D9E651B7E}" type="parTrans" cxnId="{90078739-D914-4150-A0C6-73505B4DFDEF}">
      <dgm:prSet/>
      <dgm:spPr/>
      <dgm:t>
        <a:bodyPr/>
        <a:lstStyle/>
        <a:p>
          <a:endParaRPr lang="ru-RU"/>
        </a:p>
      </dgm:t>
    </dgm:pt>
    <dgm:pt modelId="{0BEA581A-4730-4EB2-9AA0-81DE9B90CDFF}" type="sibTrans" cxnId="{90078739-D914-4150-A0C6-73505B4DFDEF}">
      <dgm:prSet/>
      <dgm:spPr/>
      <dgm:t>
        <a:bodyPr/>
        <a:lstStyle/>
        <a:p>
          <a:endParaRPr lang="ru-RU"/>
        </a:p>
      </dgm:t>
    </dgm:pt>
    <dgm:pt modelId="{B55233E8-C4FF-494E-9896-5D4A15467793}">
      <dgm:prSet phldrT="[Текст]" phldr="1"/>
      <dgm:spPr/>
      <dgm:t>
        <a:bodyPr/>
        <a:lstStyle/>
        <a:p>
          <a:endParaRPr lang="ru-RU"/>
        </a:p>
      </dgm:t>
    </dgm:pt>
    <dgm:pt modelId="{8F279CB1-E6BC-462E-8E43-26C69512863E}" type="parTrans" cxnId="{D361930E-440D-4A35-AD72-FEDA3A282827}">
      <dgm:prSet/>
      <dgm:spPr/>
      <dgm:t>
        <a:bodyPr/>
        <a:lstStyle/>
        <a:p>
          <a:endParaRPr lang="ru-RU"/>
        </a:p>
      </dgm:t>
    </dgm:pt>
    <dgm:pt modelId="{12C73723-CDFA-466C-A7E9-041EF34FBAFB}" type="sibTrans" cxnId="{D361930E-440D-4A35-AD72-FEDA3A282827}">
      <dgm:prSet/>
      <dgm:spPr/>
      <dgm:t>
        <a:bodyPr/>
        <a:lstStyle/>
        <a:p>
          <a:endParaRPr lang="ru-RU"/>
        </a:p>
      </dgm:t>
    </dgm:pt>
    <dgm:pt modelId="{C43614BA-1034-4CD0-9DB1-C83410E9F6C4}">
      <dgm:prSet phldrT="[Текст]"/>
      <dgm:spPr/>
      <dgm:t>
        <a:bodyPr/>
        <a:lstStyle/>
        <a:p>
          <a:r>
            <a:rPr lang="ru-RU" dirty="0" smtClean="0"/>
            <a:t>Участие представителей консалтинговых центров в плановых мероприятиях инновационных площадок в качестве наблюдателей или участников (анализ результативности мероприятия).</a:t>
          </a:r>
          <a:endParaRPr lang="ru-RU" dirty="0"/>
        </a:p>
      </dgm:t>
    </dgm:pt>
    <dgm:pt modelId="{DF663CD0-E9CD-4720-A7CD-CA19394D74DB}" type="parTrans" cxnId="{020275B0-70C0-49FC-9854-C2094086EE5D}">
      <dgm:prSet/>
      <dgm:spPr/>
      <dgm:t>
        <a:bodyPr/>
        <a:lstStyle/>
        <a:p>
          <a:endParaRPr lang="ru-RU"/>
        </a:p>
      </dgm:t>
    </dgm:pt>
    <dgm:pt modelId="{7CB00E0F-620D-48AF-B365-D8C0B8591F24}" type="sibTrans" cxnId="{020275B0-70C0-49FC-9854-C2094086EE5D}">
      <dgm:prSet/>
      <dgm:spPr/>
      <dgm:t>
        <a:bodyPr/>
        <a:lstStyle/>
        <a:p>
          <a:endParaRPr lang="ru-RU"/>
        </a:p>
      </dgm:t>
    </dgm:pt>
    <dgm:pt modelId="{BFF0B871-D741-44A3-90E3-78D39CEBAF3D}">
      <dgm:prSet phldrT="[Текст]" phldr="1"/>
      <dgm:spPr/>
      <dgm:t>
        <a:bodyPr/>
        <a:lstStyle/>
        <a:p>
          <a:endParaRPr lang="ru-RU" dirty="0"/>
        </a:p>
      </dgm:t>
    </dgm:pt>
    <dgm:pt modelId="{D620FFB9-5C03-4E74-B196-ACA691E1AFBE}" type="parTrans" cxnId="{CB229E99-9224-400F-BDE8-D652CEFE15C4}">
      <dgm:prSet/>
      <dgm:spPr/>
      <dgm:t>
        <a:bodyPr/>
        <a:lstStyle/>
        <a:p>
          <a:endParaRPr lang="ru-RU"/>
        </a:p>
      </dgm:t>
    </dgm:pt>
    <dgm:pt modelId="{806FD1AE-2CA6-4CA8-9682-9F0131F1D608}" type="sibTrans" cxnId="{CB229E99-9224-400F-BDE8-D652CEFE15C4}">
      <dgm:prSet/>
      <dgm:spPr/>
      <dgm:t>
        <a:bodyPr/>
        <a:lstStyle/>
        <a:p>
          <a:endParaRPr lang="ru-RU"/>
        </a:p>
      </dgm:t>
    </dgm:pt>
    <dgm:pt modelId="{659257D0-203B-4930-838F-DC695FEA15FB}">
      <dgm:prSet phldrT="[Текст]"/>
      <dgm:spPr/>
      <dgm:t>
        <a:bodyPr/>
        <a:lstStyle/>
        <a:p>
          <a:r>
            <a:rPr lang="ru-RU" dirty="0" smtClean="0"/>
            <a:t>Помощь в управлении документацией СМК.</a:t>
          </a:r>
          <a:endParaRPr lang="ru-RU" dirty="0"/>
        </a:p>
      </dgm:t>
    </dgm:pt>
    <dgm:pt modelId="{3D87C84F-194F-4F1A-B831-0BA4AD90CD18}" type="parTrans" cxnId="{4341BB7E-5AD4-4BC6-A118-F73ED1DBFD31}">
      <dgm:prSet/>
      <dgm:spPr/>
      <dgm:t>
        <a:bodyPr/>
        <a:lstStyle/>
        <a:p>
          <a:endParaRPr lang="ru-RU"/>
        </a:p>
      </dgm:t>
    </dgm:pt>
    <dgm:pt modelId="{E62439FA-C9B4-4E0B-A51C-1E586482579C}" type="sibTrans" cxnId="{4341BB7E-5AD4-4BC6-A118-F73ED1DBFD31}">
      <dgm:prSet/>
      <dgm:spPr/>
      <dgm:t>
        <a:bodyPr/>
        <a:lstStyle/>
        <a:p>
          <a:endParaRPr lang="ru-RU"/>
        </a:p>
      </dgm:t>
    </dgm:pt>
    <dgm:pt modelId="{20CE2ED6-0015-4596-B132-23E0FA792717}">
      <dgm:prSet/>
      <dgm:spPr/>
      <dgm:t>
        <a:bodyPr/>
        <a:lstStyle/>
        <a:p>
          <a:endParaRPr lang="ru-RU"/>
        </a:p>
      </dgm:t>
    </dgm:pt>
    <dgm:pt modelId="{54077CBC-1322-4618-A38C-99ED10ECC0CE}" type="parTrans" cxnId="{7B72654A-5AE2-4CD4-966F-515A23441043}">
      <dgm:prSet/>
      <dgm:spPr/>
      <dgm:t>
        <a:bodyPr/>
        <a:lstStyle/>
        <a:p>
          <a:endParaRPr lang="ru-RU"/>
        </a:p>
      </dgm:t>
    </dgm:pt>
    <dgm:pt modelId="{82A4FC64-77F1-4321-B2E8-81AD75880C6D}" type="sibTrans" cxnId="{7B72654A-5AE2-4CD4-966F-515A23441043}">
      <dgm:prSet/>
      <dgm:spPr/>
      <dgm:t>
        <a:bodyPr/>
        <a:lstStyle/>
        <a:p>
          <a:endParaRPr lang="ru-RU"/>
        </a:p>
      </dgm:t>
    </dgm:pt>
    <dgm:pt modelId="{6364C13D-FA12-4EEC-A86A-F67052BD294E}">
      <dgm:prSet/>
      <dgm:spPr/>
      <dgm:t>
        <a:bodyPr/>
        <a:lstStyle/>
        <a:p>
          <a:endParaRPr lang="ru-RU"/>
        </a:p>
      </dgm:t>
    </dgm:pt>
    <dgm:pt modelId="{A190E590-5386-45DC-9E41-F9222A9F6906}" type="parTrans" cxnId="{16381A8F-8373-439D-8739-59A08257CEFA}">
      <dgm:prSet/>
      <dgm:spPr/>
      <dgm:t>
        <a:bodyPr/>
        <a:lstStyle/>
        <a:p>
          <a:endParaRPr lang="ru-RU"/>
        </a:p>
      </dgm:t>
    </dgm:pt>
    <dgm:pt modelId="{36223A87-D953-40D9-A8A7-704E5664FC74}" type="sibTrans" cxnId="{16381A8F-8373-439D-8739-59A08257CEFA}">
      <dgm:prSet/>
      <dgm:spPr/>
      <dgm:t>
        <a:bodyPr/>
        <a:lstStyle/>
        <a:p>
          <a:endParaRPr lang="ru-RU"/>
        </a:p>
      </dgm:t>
    </dgm:pt>
    <dgm:pt modelId="{D0BF2F80-962F-414B-8CA5-6CEE8D8EF5AC}">
      <dgm:prSet/>
      <dgm:spPr/>
      <dgm:t>
        <a:bodyPr/>
        <a:lstStyle/>
        <a:p>
          <a:endParaRPr lang="ru-RU"/>
        </a:p>
      </dgm:t>
    </dgm:pt>
    <dgm:pt modelId="{6B453E1F-D387-4327-A7AD-31BF347BBEDA}" type="parTrans" cxnId="{460C5CAA-0056-45A5-AA4B-3149CA4B7423}">
      <dgm:prSet/>
      <dgm:spPr/>
      <dgm:t>
        <a:bodyPr/>
        <a:lstStyle/>
        <a:p>
          <a:endParaRPr lang="ru-RU"/>
        </a:p>
      </dgm:t>
    </dgm:pt>
    <dgm:pt modelId="{D4649939-29CD-4F48-AE8C-E1D6F728716F}" type="sibTrans" cxnId="{460C5CAA-0056-45A5-AA4B-3149CA4B7423}">
      <dgm:prSet/>
      <dgm:spPr/>
      <dgm:t>
        <a:bodyPr/>
        <a:lstStyle/>
        <a:p>
          <a:endParaRPr lang="ru-RU"/>
        </a:p>
      </dgm:t>
    </dgm:pt>
    <dgm:pt modelId="{4EBD7AEB-77DE-4FFA-A82F-F00C0F530C9A}">
      <dgm:prSet/>
      <dgm:spPr/>
      <dgm:t>
        <a:bodyPr/>
        <a:lstStyle/>
        <a:p>
          <a:endParaRPr lang="ru-RU"/>
        </a:p>
      </dgm:t>
    </dgm:pt>
    <dgm:pt modelId="{3261DBF6-BA46-4540-9980-37B73A3E4C75}" type="parTrans" cxnId="{20585D60-91FE-4939-BB01-7D6E3CFE254B}">
      <dgm:prSet/>
      <dgm:spPr/>
      <dgm:t>
        <a:bodyPr/>
        <a:lstStyle/>
        <a:p>
          <a:endParaRPr lang="ru-RU"/>
        </a:p>
      </dgm:t>
    </dgm:pt>
    <dgm:pt modelId="{FF5CADA4-9233-4A03-9C58-242ACBFDF7DF}" type="sibTrans" cxnId="{20585D60-91FE-4939-BB01-7D6E3CFE254B}">
      <dgm:prSet/>
      <dgm:spPr/>
      <dgm:t>
        <a:bodyPr/>
        <a:lstStyle/>
        <a:p>
          <a:endParaRPr lang="ru-RU"/>
        </a:p>
      </dgm:t>
    </dgm:pt>
    <dgm:pt modelId="{68DA68D5-6363-40F2-BCE0-614FF3DEC831}">
      <dgm:prSet/>
      <dgm:spPr/>
      <dgm:t>
        <a:bodyPr/>
        <a:lstStyle/>
        <a:p>
          <a:r>
            <a:rPr lang="ru-RU" dirty="0" smtClean="0"/>
            <a:t>Участие в аудите деятельности </a:t>
          </a:r>
          <a:r>
            <a:rPr lang="ru-RU" dirty="0" err="1" smtClean="0"/>
            <a:t>пилотных</a:t>
          </a:r>
          <a:r>
            <a:rPr lang="ru-RU" dirty="0" smtClean="0"/>
            <a:t> площадок, закрепленных за </a:t>
          </a:r>
          <a:r>
            <a:rPr lang="ru-RU" dirty="0" err="1" smtClean="0"/>
            <a:t>стажировочными</a:t>
          </a:r>
          <a:r>
            <a:rPr lang="ru-RU" dirty="0" smtClean="0"/>
            <a:t> (по запросу </a:t>
          </a:r>
          <a:r>
            <a:rPr lang="ru-RU" dirty="0" err="1" smtClean="0"/>
            <a:t>стажировочных</a:t>
          </a:r>
          <a:r>
            <a:rPr lang="ru-RU" dirty="0" smtClean="0"/>
            <a:t> площадок).</a:t>
          </a:r>
          <a:endParaRPr lang="ru-RU" dirty="0"/>
        </a:p>
      </dgm:t>
    </dgm:pt>
    <dgm:pt modelId="{252CBD01-119D-4C80-9551-F77AF2932EDE}" type="parTrans" cxnId="{5D8B34B9-6D1B-4B9D-A32A-ECD587470BF1}">
      <dgm:prSet/>
      <dgm:spPr/>
      <dgm:t>
        <a:bodyPr/>
        <a:lstStyle/>
        <a:p>
          <a:endParaRPr lang="ru-RU"/>
        </a:p>
      </dgm:t>
    </dgm:pt>
    <dgm:pt modelId="{D747850F-165B-4BE7-890F-042390335D7F}" type="sibTrans" cxnId="{5D8B34B9-6D1B-4B9D-A32A-ECD587470BF1}">
      <dgm:prSet/>
      <dgm:spPr/>
      <dgm:t>
        <a:bodyPr/>
        <a:lstStyle/>
        <a:p>
          <a:endParaRPr lang="ru-RU"/>
        </a:p>
      </dgm:t>
    </dgm:pt>
    <dgm:pt modelId="{98DCE9E8-A707-4751-96A5-89500DECED7B}">
      <dgm:prSet/>
      <dgm:spPr/>
      <dgm:t>
        <a:bodyPr/>
        <a:lstStyle/>
        <a:p>
          <a:r>
            <a:rPr lang="ru-RU" smtClean="0"/>
            <a:t>Аудит сайтов стажировочных площадок и закрепленных за ними пилотных.</a:t>
          </a:r>
          <a:endParaRPr lang="ru-RU"/>
        </a:p>
      </dgm:t>
    </dgm:pt>
    <dgm:pt modelId="{9DB8D538-2D70-4F1A-AB5D-DCF5871BE98A}" type="parTrans" cxnId="{2695C493-DAA1-439E-A09E-4271EC22545D}">
      <dgm:prSet/>
      <dgm:spPr/>
      <dgm:t>
        <a:bodyPr/>
        <a:lstStyle/>
        <a:p>
          <a:endParaRPr lang="ru-RU"/>
        </a:p>
      </dgm:t>
    </dgm:pt>
    <dgm:pt modelId="{2A2F6F0A-B95A-489B-A823-148F5C7D07D3}" type="sibTrans" cxnId="{2695C493-DAA1-439E-A09E-4271EC22545D}">
      <dgm:prSet/>
      <dgm:spPr/>
      <dgm:t>
        <a:bodyPr/>
        <a:lstStyle/>
        <a:p>
          <a:endParaRPr lang="ru-RU"/>
        </a:p>
      </dgm:t>
    </dgm:pt>
    <dgm:pt modelId="{E4F59244-72FF-4FAB-ADD8-F5AAEF92FA26}">
      <dgm:prSet/>
      <dgm:spPr/>
      <dgm:t>
        <a:bodyPr/>
        <a:lstStyle/>
        <a:p>
          <a:r>
            <a:rPr lang="ru-RU" dirty="0" smtClean="0"/>
            <a:t>Помощь в подготовке документов на конкурсы Правительства в области качества, на сертификацию СМК</a:t>
          </a:r>
          <a:endParaRPr lang="ru-RU" dirty="0"/>
        </a:p>
      </dgm:t>
    </dgm:pt>
    <dgm:pt modelId="{6F74B592-5534-4F1B-9170-D42F3705F873}" type="parTrans" cxnId="{08D772AF-7244-4A18-A021-6E45BB6FDB8E}">
      <dgm:prSet/>
      <dgm:spPr/>
      <dgm:t>
        <a:bodyPr/>
        <a:lstStyle/>
        <a:p>
          <a:endParaRPr lang="ru-RU"/>
        </a:p>
      </dgm:t>
    </dgm:pt>
    <dgm:pt modelId="{73B128C9-1424-4AF2-A1BA-E84622189080}" type="sibTrans" cxnId="{08D772AF-7244-4A18-A021-6E45BB6FDB8E}">
      <dgm:prSet/>
      <dgm:spPr/>
      <dgm:t>
        <a:bodyPr/>
        <a:lstStyle/>
        <a:p>
          <a:endParaRPr lang="ru-RU"/>
        </a:p>
      </dgm:t>
    </dgm:pt>
    <dgm:pt modelId="{91DDD3D6-7ECA-4476-A4FD-4E48123D23FD}">
      <dgm:prSet/>
      <dgm:spPr/>
      <dgm:t>
        <a:bodyPr/>
        <a:lstStyle/>
        <a:p>
          <a:r>
            <a:rPr lang="ru-RU" dirty="0" smtClean="0"/>
            <a:t>Участие в семинарах, НПК для педагогов, лекции для слушателей </a:t>
          </a:r>
          <a:r>
            <a:rPr lang="ru-RU" dirty="0" err="1" smtClean="0"/>
            <a:t>НИПКиПРО</a:t>
          </a:r>
          <a:r>
            <a:rPr lang="ru-RU" dirty="0" smtClean="0"/>
            <a:t> по вопросам качества, коррекция статей участников проекта и т.д.</a:t>
          </a:r>
          <a:endParaRPr lang="ru-RU" dirty="0"/>
        </a:p>
      </dgm:t>
    </dgm:pt>
    <dgm:pt modelId="{E20BF115-2FF6-4A58-AE9B-CFA9947142B5}" type="parTrans" cxnId="{010F86F3-7247-4459-8E8E-C3B5B62FAF06}">
      <dgm:prSet/>
      <dgm:spPr/>
      <dgm:t>
        <a:bodyPr/>
        <a:lstStyle/>
        <a:p>
          <a:endParaRPr lang="ru-RU"/>
        </a:p>
      </dgm:t>
    </dgm:pt>
    <dgm:pt modelId="{0A267C94-9E16-49FB-B088-4F043AE8500F}" type="sibTrans" cxnId="{010F86F3-7247-4459-8E8E-C3B5B62FAF06}">
      <dgm:prSet/>
      <dgm:spPr/>
      <dgm:t>
        <a:bodyPr/>
        <a:lstStyle/>
        <a:p>
          <a:endParaRPr lang="ru-RU"/>
        </a:p>
      </dgm:t>
    </dgm:pt>
    <dgm:pt modelId="{F65313EA-321A-4718-90B5-F136900C2D92}" type="pres">
      <dgm:prSet presAssocID="{86E635D3-3322-477D-875B-B177813DBDE6}" presName="linearFlow" presStyleCnt="0">
        <dgm:presLayoutVars>
          <dgm:dir/>
          <dgm:animLvl val="lvl"/>
          <dgm:resizeHandles val="exact"/>
        </dgm:presLayoutVars>
      </dgm:prSet>
      <dgm:spPr/>
    </dgm:pt>
    <dgm:pt modelId="{777DD22F-2FB6-4D6B-BBEA-342001AAA12F}" type="pres">
      <dgm:prSet presAssocID="{B5E7D5BF-A9EC-4EDD-91E5-F1EF88E564C1}" presName="composite" presStyleCnt="0"/>
      <dgm:spPr/>
    </dgm:pt>
    <dgm:pt modelId="{D6E3FE35-FC70-460F-92D1-63E189A3B919}" type="pres">
      <dgm:prSet presAssocID="{B5E7D5BF-A9EC-4EDD-91E5-F1EF88E564C1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F28423A2-AF39-4E25-B537-1D59313FCC77}" type="pres">
      <dgm:prSet presAssocID="{B5E7D5BF-A9EC-4EDD-91E5-F1EF88E564C1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AF171-AE6C-4557-8FD4-FAD4A44DC355}" type="pres">
      <dgm:prSet presAssocID="{6202AF71-2871-4FD3-809B-C06931104A46}" presName="sp" presStyleCnt="0"/>
      <dgm:spPr/>
    </dgm:pt>
    <dgm:pt modelId="{E256D43B-15A0-4049-803C-87EEA455C99A}" type="pres">
      <dgm:prSet presAssocID="{B55233E8-C4FF-494E-9896-5D4A15467793}" presName="composite" presStyleCnt="0"/>
      <dgm:spPr/>
    </dgm:pt>
    <dgm:pt modelId="{218AEDA0-84C5-4D5E-A964-9F5F39C6D481}" type="pres">
      <dgm:prSet presAssocID="{B55233E8-C4FF-494E-9896-5D4A15467793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79A94557-95C8-4528-9548-F0A55380FACA}" type="pres">
      <dgm:prSet presAssocID="{B55233E8-C4FF-494E-9896-5D4A15467793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E7BC5-0693-4925-BDE7-2BEEA8A4B8AC}" type="pres">
      <dgm:prSet presAssocID="{12C73723-CDFA-466C-A7E9-041EF34FBAFB}" presName="sp" presStyleCnt="0"/>
      <dgm:spPr/>
    </dgm:pt>
    <dgm:pt modelId="{E58912B9-8E0F-4624-9566-032DBE72D28A}" type="pres">
      <dgm:prSet presAssocID="{BFF0B871-D741-44A3-90E3-78D39CEBAF3D}" presName="composite" presStyleCnt="0"/>
      <dgm:spPr/>
    </dgm:pt>
    <dgm:pt modelId="{73D39190-1FE4-4235-B41E-0290BE37A706}" type="pres">
      <dgm:prSet presAssocID="{BFF0B871-D741-44A3-90E3-78D39CEBAF3D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F7801964-73E1-4610-8C8E-DA628813B9A8}" type="pres">
      <dgm:prSet presAssocID="{BFF0B871-D741-44A3-90E3-78D39CEBAF3D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9F4F6-CF2B-4A95-959E-86823C18009E}" type="pres">
      <dgm:prSet presAssocID="{806FD1AE-2CA6-4CA8-9682-9F0131F1D608}" presName="sp" presStyleCnt="0"/>
      <dgm:spPr/>
    </dgm:pt>
    <dgm:pt modelId="{5FC6C83F-4E82-472E-9B71-29EC3F4DE07B}" type="pres">
      <dgm:prSet presAssocID="{20CE2ED6-0015-4596-B132-23E0FA792717}" presName="composite" presStyleCnt="0"/>
      <dgm:spPr/>
    </dgm:pt>
    <dgm:pt modelId="{28D34A4F-4F69-464B-93AA-9EAAD902CCDF}" type="pres">
      <dgm:prSet presAssocID="{20CE2ED6-0015-4596-B132-23E0FA792717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E6A6F801-71BD-4C24-BD3C-6640CE695FDA}" type="pres">
      <dgm:prSet presAssocID="{20CE2ED6-0015-4596-B132-23E0FA792717}" presName="descendantText" presStyleLbl="alignAcc1" presStyleIdx="3" presStyleCnt="7">
        <dgm:presLayoutVars>
          <dgm:bulletEnabled val="1"/>
        </dgm:presLayoutVars>
      </dgm:prSet>
      <dgm:spPr/>
    </dgm:pt>
    <dgm:pt modelId="{A4F8582D-6777-494F-8737-2C99ABD9B3C7}" type="pres">
      <dgm:prSet presAssocID="{82A4FC64-77F1-4321-B2E8-81AD75880C6D}" presName="sp" presStyleCnt="0"/>
      <dgm:spPr/>
    </dgm:pt>
    <dgm:pt modelId="{A13839BA-EA99-43C1-B491-EE723D26F0FF}" type="pres">
      <dgm:prSet presAssocID="{6364C13D-FA12-4EEC-A86A-F67052BD294E}" presName="composite" presStyleCnt="0"/>
      <dgm:spPr/>
    </dgm:pt>
    <dgm:pt modelId="{9380C0D7-5E75-4230-854E-8D77DE5CC9DD}" type="pres">
      <dgm:prSet presAssocID="{6364C13D-FA12-4EEC-A86A-F67052BD294E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A610505C-B7F8-4712-AC58-719AEA1A95CE}" type="pres">
      <dgm:prSet presAssocID="{6364C13D-FA12-4EEC-A86A-F67052BD294E}" presName="descendantText" presStyleLbl="alignAcc1" presStyleIdx="4" presStyleCnt="7">
        <dgm:presLayoutVars>
          <dgm:bulletEnabled val="1"/>
        </dgm:presLayoutVars>
      </dgm:prSet>
      <dgm:spPr/>
    </dgm:pt>
    <dgm:pt modelId="{963FF32D-D2ED-40FB-B908-4BDEDD151236}" type="pres">
      <dgm:prSet presAssocID="{36223A87-D953-40D9-A8A7-704E5664FC74}" presName="sp" presStyleCnt="0"/>
      <dgm:spPr/>
    </dgm:pt>
    <dgm:pt modelId="{355D562A-D33B-4825-A42F-0356F06ACE21}" type="pres">
      <dgm:prSet presAssocID="{D0BF2F80-962F-414B-8CA5-6CEE8D8EF5AC}" presName="composite" presStyleCnt="0"/>
      <dgm:spPr/>
    </dgm:pt>
    <dgm:pt modelId="{B33074CA-AFBE-487A-922D-6DD6A785E146}" type="pres">
      <dgm:prSet presAssocID="{D0BF2F80-962F-414B-8CA5-6CEE8D8EF5AC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75F05EDC-BA17-45FD-AB2A-351E0118A2B6}" type="pres">
      <dgm:prSet presAssocID="{D0BF2F80-962F-414B-8CA5-6CEE8D8EF5AC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24513-8351-40B8-A4ED-CE6918E914A5}" type="pres">
      <dgm:prSet presAssocID="{D4649939-29CD-4F48-AE8C-E1D6F728716F}" presName="sp" presStyleCnt="0"/>
      <dgm:spPr/>
    </dgm:pt>
    <dgm:pt modelId="{B48FE794-AB3B-48B1-B991-1CAB81544E5E}" type="pres">
      <dgm:prSet presAssocID="{4EBD7AEB-77DE-4FFA-A82F-F00C0F530C9A}" presName="composite" presStyleCnt="0"/>
      <dgm:spPr/>
    </dgm:pt>
    <dgm:pt modelId="{FC27E412-19CF-4127-9958-1F0F4195D8A3}" type="pres">
      <dgm:prSet presAssocID="{4EBD7AEB-77DE-4FFA-A82F-F00C0F530C9A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97D6D1F9-0C3A-448C-BD34-6218E38399F0}" type="pres">
      <dgm:prSet presAssocID="{4EBD7AEB-77DE-4FFA-A82F-F00C0F530C9A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892EF6-B88C-4992-AE86-C61FBC12BC89}" type="presOf" srcId="{B5E7D5BF-A9EC-4EDD-91E5-F1EF88E564C1}" destId="{D6E3FE35-FC70-460F-92D1-63E189A3B919}" srcOrd="0" destOrd="0" presId="urn:microsoft.com/office/officeart/2005/8/layout/chevron2"/>
    <dgm:cxn modelId="{51074EB6-AB18-446F-8BE7-2D124ACF69CA}" type="presOf" srcId="{11A076AA-2D8A-4817-93B5-6430613D45E2}" destId="{F28423A2-AF39-4E25-B537-1D59313FCC77}" srcOrd="0" destOrd="0" presId="urn:microsoft.com/office/officeart/2005/8/layout/chevron2"/>
    <dgm:cxn modelId="{CC4C762D-017F-464A-AD71-FC132933E494}" type="presOf" srcId="{E4F59244-72FF-4FAB-ADD8-F5AAEF92FA26}" destId="{75F05EDC-BA17-45FD-AB2A-351E0118A2B6}" srcOrd="0" destOrd="0" presId="urn:microsoft.com/office/officeart/2005/8/layout/chevron2"/>
    <dgm:cxn modelId="{57515D2E-9216-4C85-BAAE-8F33DCA332D1}" type="presOf" srcId="{BFF0B871-D741-44A3-90E3-78D39CEBAF3D}" destId="{73D39190-1FE4-4235-B41E-0290BE37A706}" srcOrd="0" destOrd="0" presId="urn:microsoft.com/office/officeart/2005/8/layout/chevron2"/>
    <dgm:cxn modelId="{CB229E99-9224-400F-BDE8-D652CEFE15C4}" srcId="{86E635D3-3322-477D-875B-B177813DBDE6}" destId="{BFF0B871-D741-44A3-90E3-78D39CEBAF3D}" srcOrd="2" destOrd="0" parTransId="{D620FFB9-5C03-4E74-B196-ACA691E1AFBE}" sibTransId="{806FD1AE-2CA6-4CA8-9682-9F0131F1D608}"/>
    <dgm:cxn modelId="{55BEA5D9-74C3-4968-A0DF-A4B7365805AD}" type="presOf" srcId="{20CE2ED6-0015-4596-B132-23E0FA792717}" destId="{28D34A4F-4F69-464B-93AA-9EAAD902CCDF}" srcOrd="0" destOrd="0" presId="urn:microsoft.com/office/officeart/2005/8/layout/chevron2"/>
    <dgm:cxn modelId="{AD293916-F327-4F08-802B-045992D635A0}" type="presOf" srcId="{4EBD7AEB-77DE-4FFA-A82F-F00C0F530C9A}" destId="{FC27E412-19CF-4127-9958-1F0F4195D8A3}" srcOrd="0" destOrd="0" presId="urn:microsoft.com/office/officeart/2005/8/layout/chevron2"/>
    <dgm:cxn modelId="{5D8B34B9-6D1B-4B9D-A32A-ECD587470BF1}" srcId="{20CE2ED6-0015-4596-B132-23E0FA792717}" destId="{68DA68D5-6363-40F2-BCE0-614FF3DEC831}" srcOrd="0" destOrd="0" parTransId="{252CBD01-119D-4C80-9551-F77AF2932EDE}" sibTransId="{D747850F-165B-4BE7-890F-042390335D7F}"/>
    <dgm:cxn modelId="{CB36F01A-1905-47B0-A1D2-A15B5DF93C6C}" type="presOf" srcId="{91DDD3D6-7ECA-4476-A4FD-4E48123D23FD}" destId="{97D6D1F9-0C3A-448C-BD34-6218E38399F0}" srcOrd="0" destOrd="0" presId="urn:microsoft.com/office/officeart/2005/8/layout/chevron2"/>
    <dgm:cxn modelId="{0DAEE002-6542-4845-9A8C-0938E0A904F6}" type="presOf" srcId="{6364C13D-FA12-4EEC-A86A-F67052BD294E}" destId="{9380C0D7-5E75-4230-854E-8D77DE5CC9DD}" srcOrd="0" destOrd="0" presId="urn:microsoft.com/office/officeart/2005/8/layout/chevron2"/>
    <dgm:cxn modelId="{7B72654A-5AE2-4CD4-966F-515A23441043}" srcId="{86E635D3-3322-477D-875B-B177813DBDE6}" destId="{20CE2ED6-0015-4596-B132-23E0FA792717}" srcOrd="3" destOrd="0" parTransId="{54077CBC-1322-4618-A38C-99ED10ECC0CE}" sibTransId="{82A4FC64-77F1-4321-B2E8-81AD75880C6D}"/>
    <dgm:cxn modelId="{610CE480-8ED3-4E50-81E0-C87CD5478F47}" type="presOf" srcId="{98DCE9E8-A707-4751-96A5-89500DECED7B}" destId="{A610505C-B7F8-4712-AC58-719AEA1A95CE}" srcOrd="0" destOrd="0" presId="urn:microsoft.com/office/officeart/2005/8/layout/chevron2"/>
    <dgm:cxn modelId="{FA90DFF9-9B61-486B-B73D-CF277E516A86}" srcId="{86E635D3-3322-477D-875B-B177813DBDE6}" destId="{B5E7D5BF-A9EC-4EDD-91E5-F1EF88E564C1}" srcOrd="0" destOrd="0" parTransId="{4CE2E77E-CFA5-4A28-87AC-39691AED71BC}" sibTransId="{6202AF71-2871-4FD3-809B-C06931104A46}"/>
    <dgm:cxn modelId="{020275B0-70C0-49FC-9854-C2094086EE5D}" srcId="{B55233E8-C4FF-494E-9896-5D4A15467793}" destId="{C43614BA-1034-4CD0-9DB1-C83410E9F6C4}" srcOrd="0" destOrd="0" parTransId="{DF663CD0-E9CD-4720-A7CD-CA19394D74DB}" sibTransId="{7CB00E0F-620D-48AF-B365-D8C0B8591F24}"/>
    <dgm:cxn modelId="{7928CA44-ECBF-4B72-8FE3-18067B59D451}" type="presOf" srcId="{C43614BA-1034-4CD0-9DB1-C83410E9F6C4}" destId="{79A94557-95C8-4528-9548-F0A55380FACA}" srcOrd="0" destOrd="0" presId="urn:microsoft.com/office/officeart/2005/8/layout/chevron2"/>
    <dgm:cxn modelId="{90078739-D914-4150-A0C6-73505B4DFDEF}" srcId="{B5E7D5BF-A9EC-4EDD-91E5-F1EF88E564C1}" destId="{11A076AA-2D8A-4817-93B5-6430613D45E2}" srcOrd="0" destOrd="0" parTransId="{D59ED569-2682-42C8-97C1-C15D9E651B7E}" sibTransId="{0BEA581A-4730-4EB2-9AA0-81DE9B90CDFF}"/>
    <dgm:cxn modelId="{2695C493-DAA1-439E-A09E-4271EC22545D}" srcId="{6364C13D-FA12-4EEC-A86A-F67052BD294E}" destId="{98DCE9E8-A707-4751-96A5-89500DECED7B}" srcOrd="0" destOrd="0" parTransId="{9DB8D538-2D70-4F1A-AB5D-DCF5871BE98A}" sibTransId="{2A2F6F0A-B95A-489B-A823-148F5C7D07D3}"/>
    <dgm:cxn modelId="{470252F9-FB17-4B5A-88B5-A7C1032A9DB5}" type="presOf" srcId="{B55233E8-C4FF-494E-9896-5D4A15467793}" destId="{218AEDA0-84C5-4D5E-A964-9F5F39C6D481}" srcOrd="0" destOrd="0" presId="urn:microsoft.com/office/officeart/2005/8/layout/chevron2"/>
    <dgm:cxn modelId="{20585D60-91FE-4939-BB01-7D6E3CFE254B}" srcId="{86E635D3-3322-477D-875B-B177813DBDE6}" destId="{4EBD7AEB-77DE-4FFA-A82F-F00C0F530C9A}" srcOrd="6" destOrd="0" parTransId="{3261DBF6-BA46-4540-9980-37B73A3E4C75}" sibTransId="{FF5CADA4-9233-4A03-9C58-242ACBFDF7DF}"/>
    <dgm:cxn modelId="{8DBA3EF0-AA6A-4DF0-8CB6-6867040FE351}" type="presOf" srcId="{86E635D3-3322-477D-875B-B177813DBDE6}" destId="{F65313EA-321A-4718-90B5-F136900C2D92}" srcOrd="0" destOrd="0" presId="urn:microsoft.com/office/officeart/2005/8/layout/chevron2"/>
    <dgm:cxn modelId="{940FE7B0-1927-4C5D-91A5-2234BCFEA98E}" type="presOf" srcId="{D0BF2F80-962F-414B-8CA5-6CEE8D8EF5AC}" destId="{B33074CA-AFBE-487A-922D-6DD6A785E146}" srcOrd="0" destOrd="0" presId="urn:microsoft.com/office/officeart/2005/8/layout/chevron2"/>
    <dgm:cxn modelId="{010F86F3-7247-4459-8E8E-C3B5B62FAF06}" srcId="{4EBD7AEB-77DE-4FFA-A82F-F00C0F530C9A}" destId="{91DDD3D6-7ECA-4476-A4FD-4E48123D23FD}" srcOrd="0" destOrd="0" parTransId="{E20BF115-2FF6-4A58-AE9B-CFA9947142B5}" sibTransId="{0A267C94-9E16-49FB-B088-4F043AE8500F}"/>
    <dgm:cxn modelId="{28493BF8-3B5D-4443-8A01-7E0A852AEF39}" type="presOf" srcId="{68DA68D5-6363-40F2-BCE0-614FF3DEC831}" destId="{E6A6F801-71BD-4C24-BD3C-6640CE695FDA}" srcOrd="0" destOrd="0" presId="urn:microsoft.com/office/officeart/2005/8/layout/chevron2"/>
    <dgm:cxn modelId="{D361930E-440D-4A35-AD72-FEDA3A282827}" srcId="{86E635D3-3322-477D-875B-B177813DBDE6}" destId="{B55233E8-C4FF-494E-9896-5D4A15467793}" srcOrd="1" destOrd="0" parTransId="{8F279CB1-E6BC-462E-8E43-26C69512863E}" sibTransId="{12C73723-CDFA-466C-A7E9-041EF34FBAFB}"/>
    <dgm:cxn modelId="{55A5C116-CA46-404E-A1F2-014772CB2D48}" type="presOf" srcId="{659257D0-203B-4930-838F-DC695FEA15FB}" destId="{F7801964-73E1-4610-8C8E-DA628813B9A8}" srcOrd="0" destOrd="0" presId="urn:microsoft.com/office/officeart/2005/8/layout/chevron2"/>
    <dgm:cxn modelId="{16381A8F-8373-439D-8739-59A08257CEFA}" srcId="{86E635D3-3322-477D-875B-B177813DBDE6}" destId="{6364C13D-FA12-4EEC-A86A-F67052BD294E}" srcOrd="4" destOrd="0" parTransId="{A190E590-5386-45DC-9E41-F9222A9F6906}" sibTransId="{36223A87-D953-40D9-A8A7-704E5664FC74}"/>
    <dgm:cxn modelId="{4341BB7E-5AD4-4BC6-A118-F73ED1DBFD31}" srcId="{BFF0B871-D741-44A3-90E3-78D39CEBAF3D}" destId="{659257D0-203B-4930-838F-DC695FEA15FB}" srcOrd="0" destOrd="0" parTransId="{3D87C84F-194F-4F1A-B831-0BA4AD90CD18}" sibTransId="{E62439FA-C9B4-4E0B-A51C-1E586482579C}"/>
    <dgm:cxn modelId="{460C5CAA-0056-45A5-AA4B-3149CA4B7423}" srcId="{86E635D3-3322-477D-875B-B177813DBDE6}" destId="{D0BF2F80-962F-414B-8CA5-6CEE8D8EF5AC}" srcOrd="5" destOrd="0" parTransId="{6B453E1F-D387-4327-A7AD-31BF347BBEDA}" sibTransId="{D4649939-29CD-4F48-AE8C-E1D6F728716F}"/>
    <dgm:cxn modelId="{08D772AF-7244-4A18-A021-6E45BB6FDB8E}" srcId="{D0BF2F80-962F-414B-8CA5-6CEE8D8EF5AC}" destId="{E4F59244-72FF-4FAB-ADD8-F5AAEF92FA26}" srcOrd="0" destOrd="0" parTransId="{6F74B592-5534-4F1B-9170-D42F3705F873}" sibTransId="{73B128C9-1424-4AF2-A1BA-E84622189080}"/>
    <dgm:cxn modelId="{3A388F40-0041-4CDA-978A-6C933FCB584D}" type="presParOf" srcId="{F65313EA-321A-4718-90B5-F136900C2D92}" destId="{777DD22F-2FB6-4D6B-BBEA-342001AAA12F}" srcOrd="0" destOrd="0" presId="urn:microsoft.com/office/officeart/2005/8/layout/chevron2"/>
    <dgm:cxn modelId="{678CD8F8-B630-419B-8465-FBCC4A583B4E}" type="presParOf" srcId="{777DD22F-2FB6-4D6B-BBEA-342001AAA12F}" destId="{D6E3FE35-FC70-460F-92D1-63E189A3B919}" srcOrd="0" destOrd="0" presId="urn:microsoft.com/office/officeart/2005/8/layout/chevron2"/>
    <dgm:cxn modelId="{56951D94-2F96-443C-B8D0-2737B823F27A}" type="presParOf" srcId="{777DD22F-2FB6-4D6B-BBEA-342001AAA12F}" destId="{F28423A2-AF39-4E25-B537-1D59313FCC77}" srcOrd="1" destOrd="0" presId="urn:microsoft.com/office/officeart/2005/8/layout/chevron2"/>
    <dgm:cxn modelId="{7BC8697C-D6EB-4683-BF28-52656D228620}" type="presParOf" srcId="{F65313EA-321A-4718-90B5-F136900C2D92}" destId="{29BAF171-AE6C-4557-8FD4-FAD4A44DC355}" srcOrd="1" destOrd="0" presId="urn:microsoft.com/office/officeart/2005/8/layout/chevron2"/>
    <dgm:cxn modelId="{4ED83A2F-2477-41BD-BC1B-EDE24D53992E}" type="presParOf" srcId="{F65313EA-321A-4718-90B5-F136900C2D92}" destId="{E256D43B-15A0-4049-803C-87EEA455C99A}" srcOrd="2" destOrd="0" presId="urn:microsoft.com/office/officeart/2005/8/layout/chevron2"/>
    <dgm:cxn modelId="{114BC951-C339-4D54-BDA4-37B0888CA3A6}" type="presParOf" srcId="{E256D43B-15A0-4049-803C-87EEA455C99A}" destId="{218AEDA0-84C5-4D5E-A964-9F5F39C6D481}" srcOrd="0" destOrd="0" presId="urn:microsoft.com/office/officeart/2005/8/layout/chevron2"/>
    <dgm:cxn modelId="{2EA0FFA7-018A-444F-A6ED-930CA365DA1B}" type="presParOf" srcId="{E256D43B-15A0-4049-803C-87EEA455C99A}" destId="{79A94557-95C8-4528-9548-F0A55380FACA}" srcOrd="1" destOrd="0" presId="urn:microsoft.com/office/officeart/2005/8/layout/chevron2"/>
    <dgm:cxn modelId="{D126352A-7065-4151-9A05-8A3710C0A4F7}" type="presParOf" srcId="{F65313EA-321A-4718-90B5-F136900C2D92}" destId="{3D5E7BC5-0693-4925-BDE7-2BEEA8A4B8AC}" srcOrd="3" destOrd="0" presId="urn:microsoft.com/office/officeart/2005/8/layout/chevron2"/>
    <dgm:cxn modelId="{177321BA-3884-4BC2-935A-B1CFA8A05810}" type="presParOf" srcId="{F65313EA-321A-4718-90B5-F136900C2D92}" destId="{E58912B9-8E0F-4624-9566-032DBE72D28A}" srcOrd="4" destOrd="0" presId="urn:microsoft.com/office/officeart/2005/8/layout/chevron2"/>
    <dgm:cxn modelId="{E5A96B98-F1BA-434B-AB31-F83E012AD0F2}" type="presParOf" srcId="{E58912B9-8E0F-4624-9566-032DBE72D28A}" destId="{73D39190-1FE4-4235-B41E-0290BE37A706}" srcOrd="0" destOrd="0" presId="urn:microsoft.com/office/officeart/2005/8/layout/chevron2"/>
    <dgm:cxn modelId="{1786BBFA-5E32-4A4E-A13B-DAA253F04170}" type="presParOf" srcId="{E58912B9-8E0F-4624-9566-032DBE72D28A}" destId="{F7801964-73E1-4610-8C8E-DA628813B9A8}" srcOrd="1" destOrd="0" presId="urn:microsoft.com/office/officeart/2005/8/layout/chevron2"/>
    <dgm:cxn modelId="{9B75B72D-68FB-4B68-AF6D-9C36F1D982A2}" type="presParOf" srcId="{F65313EA-321A-4718-90B5-F136900C2D92}" destId="{8BD9F4F6-CF2B-4A95-959E-86823C18009E}" srcOrd="5" destOrd="0" presId="urn:microsoft.com/office/officeart/2005/8/layout/chevron2"/>
    <dgm:cxn modelId="{A2B49D81-301F-4044-B048-201D8D42B733}" type="presParOf" srcId="{F65313EA-321A-4718-90B5-F136900C2D92}" destId="{5FC6C83F-4E82-472E-9B71-29EC3F4DE07B}" srcOrd="6" destOrd="0" presId="urn:microsoft.com/office/officeart/2005/8/layout/chevron2"/>
    <dgm:cxn modelId="{1BF47898-487B-4F29-82E8-250D5EE22B45}" type="presParOf" srcId="{5FC6C83F-4E82-472E-9B71-29EC3F4DE07B}" destId="{28D34A4F-4F69-464B-93AA-9EAAD902CCDF}" srcOrd="0" destOrd="0" presId="urn:microsoft.com/office/officeart/2005/8/layout/chevron2"/>
    <dgm:cxn modelId="{A0D94094-F639-44D6-9C7A-5887D58E6B5F}" type="presParOf" srcId="{5FC6C83F-4E82-472E-9B71-29EC3F4DE07B}" destId="{E6A6F801-71BD-4C24-BD3C-6640CE695FDA}" srcOrd="1" destOrd="0" presId="urn:microsoft.com/office/officeart/2005/8/layout/chevron2"/>
    <dgm:cxn modelId="{F73D473F-D774-4335-92CA-1A794C6275BD}" type="presParOf" srcId="{F65313EA-321A-4718-90B5-F136900C2D92}" destId="{A4F8582D-6777-494F-8737-2C99ABD9B3C7}" srcOrd="7" destOrd="0" presId="urn:microsoft.com/office/officeart/2005/8/layout/chevron2"/>
    <dgm:cxn modelId="{23644FE6-E354-4A40-8431-A698D2D9C19E}" type="presParOf" srcId="{F65313EA-321A-4718-90B5-F136900C2D92}" destId="{A13839BA-EA99-43C1-B491-EE723D26F0FF}" srcOrd="8" destOrd="0" presId="urn:microsoft.com/office/officeart/2005/8/layout/chevron2"/>
    <dgm:cxn modelId="{AC1E1E96-DDAD-4531-83C9-F63DA68FE0CB}" type="presParOf" srcId="{A13839BA-EA99-43C1-B491-EE723D26F0FF}" destId="{9380C0D7-5E75-4230-854E-8D77DE5CC9DD}" srcOrd="0" destOrd="0" presId="urn:microsoft.com/office/officeart/2005/8/layout/chevron2"/>
    <dgm:cxn modelId="{4834D035-4FE7-4E0A-B38B-92F5D071A3C9}" type="presParOf" srcId="{A13839BA-EA99-43C1-B491-EE723D26F0FF}" destId="{A610505C-B7F8-4712-AC58-719AEA1A95CE}" srcOrd="1" destOrd="0" presId="urn:microsoft.com/office/officeart/2005/8/layout/chevron2"/>
    <dgm:cxn modelId="{880EE01B-9173-4CC1-A961-2A22D91E8D92}" type="presParOf" srcId="{F65313EA-321A-4718-90B5-F136900C2D92}" destId="{963FF32D-D2ED-40FB-B908-4BDEDD151236}" srcOrd="9" destOrd="0" presId="urn:microsoft.com/office/officeart/2005/8/layout/chevron2"/>
    <dgm:cxn modelId="{F66D7C0B-D151-49AA-929D-9F51F165BF29}" type="presParOf" srcId="{F65313EA-321A-4718-90B5-F136900C2D92}" destId="{355D562A-D33B-4825-A42F-0356F06ACE21}" srcOrd="10" destOrd="0" presId="urn:microsoft.com/office/officeart/2005/8/layout/chevron2"/>
    <dgm:cxn modelId="{C28D8E68-C639-4D1B-95E8-4C511F403382}" type="presParOf" srcId="{355D562A-D33B-4825-A42F-0356F06ACE21}" destId="{B33074CA-AFBE-487A-922D-6DD6A785E146}" srcOrd="0" destOrd="0" presId="urn:microsoft.com/office/officeart/2005/8/layout/chevron2"/>
    <dgm:cxn modelId="{9FC22780-2716-48B2-9BCA-E33389054CD1}" type="presParOf" srcId="{355D562A-D33B-4825-A42F-0356F06ACE21}" destId="{75F05EDC-BA17-45FD-AB2A-351E0118A2B6}" srcOrd="1" destOrd="0" presId="urn:microsoft.com/office/officeart/2005/8/layout/chevron2"/>
    <dgm:cxn modelId="{6464754E-2347-4571-B9D3-F7BAE7BD1264}" type="presParOf" srcId="{F65313EA-321A-4718-90B5-F136900C2D92}" destId="{13C24513-8351-40B8-A4ED-CE6918E914A5}" srcOrd="11" destOrd="0" presId="urn:microsoft.com/office/officeart/2005/8/layout/chevron2"/>
    <dgm:cxn modelId="{71FB52A3-FDC0-4C63-A079-31C738893990}" type="presParOf" srcId="{F65313EA-321A-4718-90B5-F136900C2D92}" destId="{B48FE794-AB3B-48B1-B991-1CAB81544E5E}" srcOrd="12" destOrd="0" presId="urn:microsoft.com/office/officeart/2005/8/layout/chevron2"/>
    <dgm:cxn modelId="{78F56F82-AA45-43EC-8C0D-F6D4FB8D5C97}" type="presParOf" srcId="{B48FE794-AB3B-48B1-B991-1CAB81544E5E}" destId="{FC27E412-19CF-4127-9958-1F0F4195D8A3}" srcOrd="0" destOrd="0" presId="urn:microsoft.com/office/officeart/2005/8/layout/chevron2"/>
    <dgm:cxn modelId="{B95028F7-2F58-419E-B9BF-D41851F30E59}" type="presParOf" srcId="{B48FE794-AB3B-48B1-B991-1CAB81544E5E}" destId="{97D6D1F9-0C3A-448C-BD34-6218E38399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591F01-CA45-4E68-97F5-A52198B972A9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51010C2-F8EA-43D3-B637-A91891F04121}">
      <dgm:prSet phldrT="[Текст]" custT="1"/>
      <dgm:spPr/>
      <dgm:t>
        <a:bodyPr/>
        <a:lstStyle/>
        <a:p>
          <a:r>
            <a:rPr lang="ru-RU" sz="3600" b="1" dirty="0" smtClean="0"/>
            <a:t>Консультирование</a:t>
          </a:r>
          <a:endParaRPr lang="ru-RU" sz="3600" b="1" dirty="0"/>
        </a:p>
      </dgm:t>
    </dgm:pt>
    <dgm:pt modelId="{729DEC35-44FD-41D2-8D80-DF853F09FD49}" type="parTrans" cxnId="{1E804C84-E55D-4EE7-A61C-ADF44982BE34}">
      <dgm:prSet/>
      <dgm:spPr/>
      <dgm:t>
        <a:bodyPr/>
        <a:lstStyle/>
        <a:p>
          <a:endParaRPr lang="ru-RU"/>
        </a:p>
      </dgm:t>
    </dgm:pt>
    <dgm:pt modelId="{CF369F0C-2818-4D9B-83BA-47CFE5EF65B3}" type="sibTrans" cxnId="{1E804C84-E55D-4EE7-A61C-ADF44982BE34}">
      <dgm:prSet/>
      <dgm:spPr/>
      <dgm:t>
        <a:bodyPr/>
        <a:lstStyle/>
        <a:p>
          <a:endParaRPr lang="ru-RU"/>
        </a:p>
      </dgm:t>
    </dgm:pt>
    <dgm:pt modelId="{BBA7DF1A-AEA5-43E4-BF3B-D3E7C5E8B4D0}">
      <dgm:prSet phldrT="[Текст]" custT="1"/>
      <dgm:spPr/>
      <dgm:t>
        <a:bodyPr/>
        <a:lstStyle/>
        <a:p>
          <a:r>
            <a:rPr lang="ru-RU" sz="2800" dirty="0" smtClean="0"/>
            <a:t>Дистанционная форма</a:t>
          </a:r>
          <a:endParaRPr lang="ru-RU" sz="2800" dirty="0"/>
        </a:p>
      </dgm:t>
    </dgm:pt>
    <dgm:pt modelId="{F981586E-3794-4F1D-8380-BC9DB3A74B36}" type="parTrans" cxnId="{64B49F28-40E1-488C-B978-28F8AF17DB25}">
      <dgm:prSet/>
      <dgm:spPr/>
      <dgm:t>
        <a:bodyPr/>
        <a:lstStyle/>
        <a:p>
          <a:endParaRPr lang="ru-RU"/>
        </a:p>
      </dgm:t>
    </dgm:pt>
    <dgm:pt modelId="{C65C9BB3-0508-434F-A7A8-5A67F91A8EA2}" type="sibTrans" cxnId="{64B49F28-40E1-488C-B978-28F8AF17DB25}">
      <dgm:prSet/>
      <dgm:spPr/>
      <dgm:t>
        <a:bodyPr/>
        <a:lstStyle/>
        <a:p>
          <a:endParaRPr lang="ru-RU"/>
        </a:p>
      </dgm:t>
    </dgm:pt>
    <dgm:pt modelId="{38F76B91-9F25-49C2-991A-2FB41754DD1B}">
      <dgm:prSet phldrT="[Текст]" custT="1"/>
      <dgm:spPr/>
      <dgm:t>
        <a:bodyPr/>
        <a:lstStyle/>
        <a:p>
          <a:r>
            <a:rPr lang="ru-RU" sz="2800" dirty="0" smtClean="0"/>
            <a:t>Очная форма</a:t>
          </a:r>
          <a:endParaRPr lang="ru-RU" sz="2800" dirty="0"/>
        </a:p>
      </dgm:t>
    </dgm:pt>
    <dgm:pt modelId="{75B24DC5-2ECE-4832-8436-F1850FF429DD}" type="parTrans" cxnId="{0E581480-497E-4474-9F58-33F3DC3C9C4C}">
      <dgm:prSet/>
      <dgm:spPr/>
      <dgm:t>
        <a:bodyPr/>
        <a:lstStyle/>
        <a:p>
          <a:endParaRPr lang="ru-RU"/>
        </a:p>
      </dgm:t>
    </dgm:pt>
    <dgm:pt modelId="{EE8B074C-19C5-4FB0-979C-AC4F48970F96}" type="sibTrans" cxnId="{0E581480-497E-4474-9F58-33F3DC3C9C4C}">
      <dgm:prSet/>
      <dgm:spPr/>
      <dgm:t>
        <a:bodyPr/>
        <a:lstStyle/>
        <a:p>
          <a:endParaRPr lang="ru-RU"/>
        </a:p>
      </dgm:t>
    </dgm:pt>
    <dgm:pt modelId="{B3F7A09D-9EE0-441B-A212-B8DA038D4DCD}">
      <dgm:prSet phldrT="[Текст]" custT="1"/>
      <dgm:spPr/>
      <dgm:t>
        <a:bodyPr/>
        <a:lstStyle/>
        <a:p>
          <a:r>
            <a:rPr lang="ru-RU" sz="2800" dirty="0" smtClean="0"/>
            <a:t>Сайт</a:t>
          </a:r>
          <a:endParaRPr lang="ru-RU" sz="2800" dirty="0"/>
        </a:p>
      </dgm:t>
    </dgm:pt>
    <dgm:pt modelId="{35EA1FB5-1629-4E3F-AD8D-EB4D2F3BCE85}" type="sibTrans" cxnId="{B9015255-950D-4594-8D09-A06AA9FA2E7B}">
      <dgm:prSet/>
      <dgm:spPr/>
      <dgm:t>
        <a:bodyPr/>
        <a:lstStyle/>
        <a:p>
          <a:endParaRPr lang="ru-RU"/>
        </a:p>
      </dgm:t>
    </dgm:pt>
    <dgm:pt modelId="{CC53E6B6-C085-48CD-A475-F065AF88E387}" type="parTrans" cxnId="{B9015255-950D-4594-8D09-A06AA9FA2E7B}">
      <dgm:prSet/>
      <dgm:spPr/>
      <dgm:t>
        <a:bodyPr/>
        <a:lstStyle/>
        <a:p>
          <a:endParaRPr lang="ru-RU"/>
        </a:p>
      </dgm:t>
    </dgm:pt>
    <dgm:pt modelId="{5CE0CAB7-BD03-4607-A985-57E3CD08CF6F}" type="pres">
      <dgm:prSet presAssocID="{04591F01-CA45-4E68-97F5-A52198B972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F8232A-A437-43DB-A8F4-71B6AC592FF3}" type="pres">
      <dgm:prSet presAssocID="{451010C2-F8EA-43D3-B637-A91891F04121}" presName="hierRoot1" presStyleCnt="0">
        <dgm:presLayoutVars>
          <dgm:hierBranch val="init"/>
        </dgm:presLayoutVars>
      </dgm:prSet>
      <dgm:spPr/>
    </dgm:pt>
    <dgm:pt modelId="{F9A82E22-5D1A-4586-9138-751BB1DFCE56}" type="pres">
      <dgm:prSet presAssocID="{451010C2-F8EA-43D3-B637-A91891F04121}" presName="rootComposite1" presStyleCnt="0"/>
      <dgm:spPr/>
    </dgm:pt>
    <dgm:pt modelId="{AE6CBDC3-6DFA-4A63-BCC3-1A64DC49161B}" type="pres">
      <dgm:prSet presAssocID="{451010C2-F8EA-43D3-B637-A91891F04121}" presName="rootText1" presStyleLbl="node0" presStyleIdx="0" presStyleCnt="1" custScaleX="199212">
        <dgm:presLayoutVars>
          <dgm:chPref val="3"/>
        </dgm:presLayoutVars>
      </dgm:prSet>
      <dgm:spPr/>
    </dgm:pt>
    <dgm:pt modelId="{9E252180-37D1-414B-9258-18BA89A120E9}" type="pres">
      <dgm:prSet presAssocID="{451010C2-F8EA-43D3-B637-A91891F04121}" presName="rootConnector1" presStyleLbl="node1" presStyleIdx="0" presStyleCnt="0"/>
      <dgm:spPr/>
    </dgm:pt>
    <dgm:pt modelId="{4D345494-0AF1-41D2-9AFD-E4E5BA53ED68}" type="pres">
      <dgm:prSet presAssocID="{451010C2-F8EA-43D3-B637-A91891F04121}" presName="hierChild2" presStyleCnt="0"/>
      <dgm:spPr/>
    </dgm:pt>
    <dgm:pt modelId="{C8A06EB5-D93F-408F-934A-21FBBC2BCA23}" type="pres">
      <dgm:prSet presAssocID="{F981586E-3794-4F1D-8380-BC9DB3A74B36}" presName="Name37" presStyleLbl="parChTrans1D2" presStyleIdx="0" presStyleCnt="3"/>
      <dgm:spPr/>
    </dgm:pt>
    <dgm:pt modelId="{3440B87A-6FDE-4493-A2B5-966C256DA994}" type="pres">
      <dgm:prSet presAssocID="{BBA7DF1A-AEA5-43E4-BF3B-D3E7C5E8B4D0}" presName="hierRoot2" presStyleCnt="0">
        <dgm:presLayoutVars>
          <dgm:hierBranch val="init"/>
        </dgm:presLayoutVars>
      </dgm:prSet>
      <dgm:spPr/>
    </dgm:pt>
    <dgm:pt modelId="{A91F2331-2E50-4005-A74C-678979207DD3}" type="pres">
      <dgm:prSet presAssocID="{BBA7DF1A-AEA5-43E4-BF3B-D3E7C5E8B4D0}" presName="rootComposite" presStyleCnt="0"/>
      <dgm:spPr/>
    </dgm:pt>
    <dgm:pt modelId="{AFD0979E-09D1-438C-BB9A-E7DCF1253502}" type="pres">
      <dgm:prSet presAssocID="{BBA7DF1A-AEA5-43E4-BF3B-D3E7C5E8B4D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F6B123-BFB4-4C93-8A08-64AB515BCE27}" type="pres">
      <dgm:prSet presAssocID="{BBA7DF1A-AEA5-43E4-BF3B-D3E7C5E8B4D0}" presName="rootConnector" presStyleLbl="node2" presStyleIdx="0" presStyleCnt="3"/>
      <dgm:spPr/>
    </dgm:pt>
    <dgm:pt modelId="{0D1D6BB8-649A-46BB-8772-26AF601EA49F}" type="pres">
      <dgm:prSet presAssocID="{BBA7DF1A-AEA5-43E4-BF3B-D3E7C5E8B4D0}" presName="hierChild4" presStyleCnt="0"/>
      <dgm:spPr/>
    </dgm:pt>
    <dgm:pt modelId="{4E64E159-9E11-432D-BB15-9A79A1224B59}" type="pres">
      <dgm:prSet presAssocID="{BBA7DF1A-AEA5-43E4-BF3B-D3E7C5E8B4D0}" presName="hierChild5" presStyleCnt="0"/>
      <dgm:spPr/>
    </dgm:pt>
    <dgm:pt modelId="{61DD4550-89D5-4979-B183-4033BA7C922B}" type="pres">
      <dgm:prSet presAssocID="{75B24DC5-2ECE-4832-8436-F1850FF429DD}" presName="Name37" presStyleLbl="parChTrans1D2" presStyleIdx="1" presStyleCnt="3"/>
      <dgm:spPr/>
    </dgm:pt>
    <dgm:pt modelId="{8A3F5C60-E01C-4514-8701-5A39151FC54F}" type="pres">
      <dgm:prSet presAssocID="{38F76B91-9F25-49C2-991A-2FB41754DD1B}" presName="hierRoot2" presStyleCnt="0">
        <dgm:presLayoutVars>
          <dgm:hierBranch val="init"/>
        </dgm:presLayoutVars>
      </dgm:prSet>
      <dgm:spPr/>
    </dgm:pt>
    <dgm:pt modelId="{621E4967-C028-49BA-A230-865BFC8AC883}" type="pres">
      <dgm:prSet presAssocID="{38F76B91-9F25-49C2-991A-2FB41754DD1B}" presName="rootComposite" presStyleCnt="0"/>
      <dgm:spPr/>
    </dgm:pt>
    <dgm:pt modelId="{1CFAE529-B33F-42BB-B37A-5001FA187D6B}" type="pres">
      <dgm:prSet presAssocID="{38F76B91-9F25-49C2-991A-2FB41754DD1B}" presName="rootText" presStyleLbl="node2" presStyleIdx="1" presStyleCnt="3">
        <dgm:presLayoutVars>
          <dgm:chPref val="3"/>
        </dgm:presLayoutVars>
      </dgm:prSet>
      <dgm:spPr/>
    </dgm:pt>
    <dgm:pt modelId="{175A607A-1F11-456C-BF01-7138F224F381}" type="pres">
      <dgm:prSet presAssocID="{38F76B91-9F25-49C2-991A-2FB41754DD1B}" presName="rootConnector" presStyleLbl="node2" presStyleIdx="1" presStyleCnt="3"/>
      <dgm:spPr/>
    </dgm:pt>
    <dgm:pt modelId="{8AA690EF-CEA3-447B-9723-D5DE5B0A3F61}" type="pres">
      <dgm:prSet presAssocID="{38F76B91-9F25-49C2-991A-2FB41754DD1B}" presName="hierChild4" presStyleCnt="0"/>
      <dgm:spPr/>
    </dgm:pt>
    <dgm:pt modelId="{2933B668-5366-4059-B543-682AAE95700E}" type="pres">
      <dgm:prSet presAssocID="{38F76B91-9F25-49C2-991A-2FB41754DD1B}" presName="hierChild5" presStyleCnt="0"/>
      <dgm:spPr/>
    </dgm:pt>
    <dgm:pt modelId="{B99137BB-3F25-44FC-918E-123CE12B7C01}" type="pres">
      <dgm:prSet presAssocID="{CC53E6B6-C085-48CD-A475-F065AF88E387}" presName="Name37" presStyleLbl="parChTrans1D2" presStyleIdx="2" presStyleCnt="3"/>
      <dgm:spPr/>
    </dgm:pt>
    <dgm:pt modelId="{FDD2F09C-60FF-445C-9095-1029108845B7}" type="pres">
      <dgm:prSet presAssocID="{B3F7A09D-9EE0-441B-A212-B8DA038D4DCD}" presName="hierRoot2" presStyleCnt="0">
        <dgm:presLayoutVars>
          <dgm:hierBranch val="init"/>
        </dgm:presLayoutVars>
      </dgm:prSet>
      <dgm:spPr/>
    </dgm:pt>
    <dgm:pt modelId="{C555107C-86E6-49B9-B0B1-0CDAC4D8DEAA}" type="pres">
      <dgm:prSet presAssocID="{B3F7A09D-9EE0-441B-A212-B8DA038D4DCD}" presName="rootComposite" presStyleCnt="0"/>
      <dgm:spPr/>
    </dgm:pt>
    <dgm:pt modelId="{2017386B-42D6-4AF0-8FEF-EC0E14675800}" type="pres">
      <dgm:prSet presAssocID="{B3F7A09D-9EE0-441B-A212-B8DA038D4DC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028A4C-4920-4F9F-A9DF-35EC8E6F34D8}" type="pres">
      <dgm:prSet presAssocID="{B3F7A09D-9EE0-441B-A212-B8DA038D4DCD}" presName="rootConnector" presStyleLbl="node2" presStyleIdx="2" presStyleCnt="3"/>
      <dgm:spPr/>
    </dgm:pt>
    <dgm:pt modelId="{245791B4-A5EC-486E-AE77-B5837CC57335}" type="pres">
      <dgm:prSet presAssocID="{B3F7A09D-9EE0-441B-A212-B8DA038D4DCD}" presName="hierChild4" presStyleCnt="0"/>
      <dgm:spPr/>
    </dgm:pt>
    <dgm:pt modelId="{828B7990-DAE4-4AA6-9C41-496FF0F2E977}" type="pres">
      <dgm:prSet presAssocID="{B3F7A09D-9EE0-441B-A212-B8DA038D4DCD}" presName="hierChild5" presStyleCnt="0"/>
      <dgm:spPr/>
    </dgm:pt>
    <dgm:pt modelId="{0AA8EB00-11C8-45B9-9ECD-BC5873F18DE6}" type="pres">
      <dgm:prSet presAssocID="{451010C2-F8EA-43D3-B637-A91891F04121}" presName="hierChild3" presStyleCnt="0"/>
      <dgm:spPr/>
    </dgm:pt>
  </dgm:ptLst>
  <dgm:cxnLst>
    <dgm:cxn modelId="{A8506709-918D-403B-9F57-35C076376733}" type="presOf" srcId="{75B24DC5-2ECE-4832-8436-F1850FF429DD}" destId="{61DD4550-89D5-4979-B183-4033BA7C922B}" srcOrd="0" destOrd="0" presId="urn:microsoft.com/office/officeart/2005/8/layout/orgChart1"/>
    <dgm:cxn modelId="{0E581480-497E-4474-9F58-33F3DC3C9C4C}" srcId="{451010C2-F8EA-43D3-B637-A91891F04121}" destId="{38F76B91-9F25-49C2-991A-2FB41754DD1B}" srcOrd="1" destOrd="0" parTransId="{75B24DC5-2ECE-4832-8436-F1850FF429DD}" sibTransId="{EE8B074C-19C5-4FB0-979C-AC4F48970F96}"/>
    <dgm:cxn modelId="{0848D9B6-4DF0-4348-BF8D-B0C30B5993AF}" type="presOf" srcId="{B3F7A09D-9EE0-441B-A212-B8DA038D4DCD}" destId="{2017386B-42D6-4AF0-8FEF-EC0E14675800}" srcOrd="0" destOrd="0" presId="urn:microsoft.com/office/officeart/2005/8/layout/orgChart1"/>
    <dgm:cxn modelId="{ED0E265D-2ACC-4EF7-880F-87FC03A3290F}" type="presOf" srcId="{B3F7A09D-9EE0-441B-A212-B8DA038D4DCD}" destId="{2C028A4C-4920-4F9F-A9DF-35EC8E6F34D8}" srcOrd="1" destOrd="0" presId="urn:microsoft.com/office/officeart/2005/8/layout/orgChart1"/>
    <dgm:cxn modelId="{1D26AE75-6FB7-40CE-875F-EA90BD1FA221}" type="presOf" srcId="{BBA7DF1A-AEA5-43E4-BF3B-D3E7C5E8B4D0}" destId="{8AF6B123-BFB4-4C93-8A08-64AB515BCE27}" srcOrd="1" destOrd="0" presId="urn:microsoft.com/office/officeart/2005/8/layout/orgChart1"/>
    <dgm:cxn modelId="{7A05F54B-DC23-4D68-8E2D-8BC32EE1C358}" type="presOf" srcId="{CC53E6B6-C085-48CD-A475-F065AF88E387}" destId="{B99137BB-3F25-44FC-918E-123CE12B7C01}" srcOrd="0" destOrd="0" presId="urn:microsoft.com/office/officeart/2005/8/layout/orgChart1"/>
    <dgm:cxn modelId="{28731279-143B-49F8-8C0E-6604E729490B}" type="presOf" srcId="{451010C2-F8EA-43D3-B637-A91891F04121}" destId="{9E252180-37D1-414B-9258-18BA89A120E9}" srcOrd="1" destOrd="0" presId="urn:microsoft.com/office/officeart/2005/8/layout/orgChart1"/>
    <dgm:cxn modelId="{D7BA25A2-75A6-4C6D-8F63-199E8C5ED5DB}" type="presOf" srcId="{04591F01-CA45-4E68-97F5-A52198B972A9}" destId="{5CE0CAB7-BD03-4607-A985-57E3CD08CF6F}" srcOrd="0" destOrd="0" presId="urn:microsoft.com/office/officeart/2005/8/layout/orgChart1"/>
    <dgm:cxn modelId="{1E804C84-E55D-4EE7-A61C-ADF44982BE34}" srcId="{04591F01-CA45-4E68-97F5-A52198B972A9}" destId="{451010C2-F8EA-43D3-B637-A91891F04121}" srcOrd="0" destOrd="0" parTransId="{729DEC35-44FD-41D2-8D80-DF853F09FD49}" sibTransId="{CF369F0C-2818-4D9B-83BA-47CFE5EF65B3}"/>
    <dgm:cxn modelId="{7E59D8C4-9A03-4624-BEE2-9DA7B07DE3BB}" type="presOf" srcId="{38F76B91-9F25-49C2-991A-2FB41754DD1B}" destId="{1CFAE529-B33F-42BB-B37A-5001FA187D6B}" srcOrd="0" destOrd="0" presId="urn:microsoft.com/office/officeart/2005/8/layout/orgChart1"/>
    <dgm:cxn modelId="{B9015255-950D-4594-8D09-A06AA9FA2E7B}" srcId="{451010C2-F8EA-43D3-B637-A91891F04121}" destId="{B3F7A09D-9EE0-441B-A212-B8DA038D4DCD}" srcOrd="2" destOrd="0" parTransId="{CC53E6B6-C085-48CD-A475-F065AF88E387}" sibTransId="{35EA1FB5-1629-4E3F-AD8D-EB4D2F3BCE85}"/>
    <dgm:cxn modelId="{B8DC7857-58AC-4F11-9A79-39B8D2BD677A}" type="presOf" srcId="{BBA7DF1A-AEA5-43E4-BF3B-D3E7C5E8B4D0}" destId="{AFD0979E-09D1-438C-BB9A-E7DCF1253502}" srcOrd="0" destOrd="0" presId="urn:microsoft.com/office/officeart/2005/8/layout/orgChart1"/>
    <dgm:cxn modelId="{DC1D9A1A-4A28-42E9-8976-19BBF852B95E}" type="presOf" srcId="{451010C2-F8EA-43D3-B637-A91891F04121}" destId="{AE6CBDC3-6DFA-4A63-BCC3-1A64DC49161B}" srcOrd="0" destOrd="0" presId="urn:microsoft.com/office/officeart/2005/8/layout/orgChart1"/>
    <dgm:cxn modelId="{64B49F28-40E1-488C-B978-28F8AF17DB25}" srcId="{451010C2-F8EA-43D3-B637-A91891F04121}" destId="{BBA7DF1A-AEA5-43E4-BF3B-D3E7C5E8B4D0}" srcOrd="0" destOrd="0" parTransId="{F981586E-3794-4F1D-8380-BC9DB3A74B36}" sibTransId="{C65C9BB3-0508-434F-A7A8-5A67F91A8EA2}"/>
    <dgm:cxn modelId="{2247F210-945A-4A94-86E8-ED36FE91F893}" type="presOf" srcId="{F981586E-3794-4F1D-8380-BC9DB3A74B36}" destId="{C8A06EB5-D93F-408F-934A-21FBBC2BCA23}" srcOrd="0" destOrd="0" presId="urn:microsoft.com/office/officeart/2005/8/layout/orgChart1"/>
    <dgm:cxn modelId="{3CC5B805-A8F9-4762-8EFE-47DAF3A263D9}" type="presOf" srcId="{38F76B91-9F25-49C2-991A-2FB41754DD1B}" destId="{175A607A-1F11-456C-BF01-7138F224F381}" srcOrd="1" destOrd="0" presId="urn:microsoft.com/office/officeart/2005/8/layout/orgChart1"/>
    <dgm:cxn modelId="{ECE24FB5-6BF8-4E32-AD18-DABB1747BF85}" type="presParOf" srcId="{5CE0CAB7-BD03-4607-A985-57E3CD08CF6F}" destId="{91F8232A-A437-43DB-A8F4-71B6AC592FF3}" srcOrd="0" destOrd="0" presId="urn:microsoft.com/office/officeart/2005/8/layout/orgChart1"/>
    <dgm:cxn modelId="{21BDF66C-9BA3-4620-B308-411139D16412}" type="presParOf" srcId="{91F8232A-A437-43DB-A8F4-71B6AC592FF3}" destId="{F9A82E22-5D1A-4586-9138-751BB1DFCE56}" srcOrd="0" destOrd="0" presId="urn:microsoft.com/office/officeart/2005/8/layout/orgChart1"/>
    <dgm:cxn modelId="{91D0C188-E7ED-4141-8767-F5AB307500AE}" type="presParOf" srcId="{F9A82E22-5D1A-4586-9138-751BB1DFCE56}" destId="{AE6CBDC3-6DFA-4A63-BCC3-1A64DC49161B}" srcOrd="0" destOrd="0" presId="urn:microsoft.com/office/officeart/2005/8/layout/orgChart1"/>
    <dgm:cxn modelId="{361F6F47-C035-4173-AA3B-017B0C2CEC30}" type="presParOf" srcId="{F9A82E22-5D1A-4586-9138-751BB1DFCE56}" destId="{9E252180-37D1-414B-9258-18BA89A120E9}" srcOrd="1" destOrd="0" presId="urn:microsoft.com/office/officeart/2005/8/layout/orgChart1"/>
    <dgm:cxn modelId="{74898D4B-3CC7-4E07-A056-7AB33D0EBF9D}" type="presParOf" srcId="{91F8232A-A437-43DB-A8F4-71B6AC592FF3}" destId="{4D345494-0AF1-41D2-9AFD-E4E5BA53ED68}" srcOrd="1" destOrd="0" presId="urn:microsoft.com/office/officeart/2005/8/layout/orgChart1"/>
    <dgm:cxn modelId="{99F32520-40DD-4BE7-A3AF-D87A01C9EDC7}" type="presParOf" srcId="{4D345494-0AF1-41D2-9AFD-E4E5BA53ED68}" destId="{C8A06EB5-D93F-408F-934A-21FBBC2BCA23}" srcOrd="0" destOrd="0" presId="urn:microsoft.com/office/officeart/2005/8/layout/orgChart1"/>
    <dgm:cxn modelId="{AB0A8756-82F4-4EAC-9794-45AE68463C7D}" type="presParOf" srcId="{4D345494-0AF1-41D2-9AFD-E4E5BA53ED68}" destId="{3440B87A-6FDE-4493-A2B5-966C256DA994}" srcOrd="1" destOrd="0" presId="urn:microsoft.com/office/officeart/2005/8/layout/orgChart1"/>
    <dgm:cxn modelId="{268E243A-DC30-4873-BCA9-042471C275C8}" type="presParOf" srcId="{3440B87A-6FDE-4493-A2B5-966C256DA994}" destId="{A91F2331-2E50-4005-A74C-678979207DD3}" srcOrd="0" destOrd="0" presId="urn:microsoft.com/office/officeart/2005/8/layout/orgChart1"/>
    <dgm:cxn modelId="{63041579-37D1-4CF4-9441-74DB99B46531}" type="presParOf" srcId="{A91F2331-2E50-4005-A74C-678979207DD3}" destId="{AFD0979E-09D1-438C-BB9A-E7DCF1253502}" srcOrd="0" destOrd="0" presId="urn:microsoft.com/office/officeart/2005/8/layout/orgChart1"/>
    <dgm:cxn modelId="{8012DE70-E08E-429E-A3AE-2CE07B2C2EBE}" type="presParOf" srcId="{A91F2331-2E50-4005-A74C-678979207DD3}" destId="{8AF6B123-BFB4-4C93-8A08-64AB515BCE27}" srcOrd="1" destOrd="0" presId="urn:microsoft.com/office/officeart/2005/8/layout/orgChart1"/>
    <dgm:cxn modelId="{E69F13A6-1D05-4419-A8C9-306C86A81A37}" type="presParOf" srcId="{3440B87A-6FDE-4493-A2B5-966C256DA994}" destId="{0D1D6BB8-649A-46BB-8772-26AF601EA49F}" srcOrd="1" destOrd="0" presId="urn:microsoft.com/office/officeart/2005/8/layout/orgChart1"/>
    <dgm:cxn modelId="{E5C5C6D9-2F40-465D-94D8-1D741AEFA857}" type="presParOf" srcId="{3440B87A-6FDE-4493-A2B5-966C256DA994}" destId="{4E64E159-9E11-432D-BB15-9A79A1224B59}" srcOrd="2" destOrd="0" presId="urn:microsoft.com/office/officeart/2005/8/layout/orgChart1"/>
    <dgm:cxn modelId="{E974441B-1FF2-4B70-9F9E-DA5770ACC44F}" type="presParOf" srcId="{4D345494-0AF1-41D2-9AFD-E4E5BA53ED68}" destId="{61DD4550-89D5-4979-B183-4033BA7C922B}" srcOrd="2" destOrd="0" presId="urn:microsoft.com/office/officeart/2005/8/layout/orgChart1"/>
    <dgm:cxn modelId="{ECBAAE93-6829-441D-9A09-CB4C0B6F5955}" type="presParOf" srcId="{4D345494-0AF1-41D2-9AFD-E4E5BA53ED68}" destId="{8A3F5C60-E01C-4514-8701-5A39151FC54F}" srcOrd="3" destOrd="0" presId="urn:microsoft.com/office/officeart/2005/8/layout/orgChart1"/>
    <dgm:cxn modelId="{24A8C915-FC78-4505-8D54-ECF6E2A64643}" type="presParOf" srcId="{8A3F5C60-E01C-4514-8701-5A39151FC54F}" destId="{621E4967-C028-49BA-A230-865BFC8AC883}" srcOrd="0" destOrd="0" presId="urn:microsoft.com/office/officeart/2005/8/layout/orgChart1"/>
    <dgm:cxn modelId="{00D1E35C-3DED-49D7-BF7A-994B48808127}" type="presParOf" srcId="{621E4967-C028-49BA-A230-865BFC8AC883}" destId="{1CFAE529-B33F-42BB-B37A-5001FA187D6B}" srcOrd="0" destOrd="0" presId="urn:microsoft.com/office/officeart/2005/8/layout/orgChart1"/>
    <dgm:cxn modelId="{0C1EEE27-EC4A-47E6-958C-6B562101A79F}" type="presParOf" srcId="{621E4967-C028-49BA-A230-865BFC8AC883}" destId="{175A607A-1F11-456C-BF01-7138F224F381}" srcOrd="1" destOrd="0" presId="urn:microsoft.com/office/officeart/2005/8/layout/orgChart1"/>
    <dgm:cxn modelId="{DE7F341E-777A-489F-868E-43F076F1E8F8}" type="presParOf" srcId="{8A3F5C60-E01C-4514-8701-5A39151FC54F}" destId="{8AA690EF-CEA3-447B-9723-D5DE5B0A3F61}" srcOrd="1" destOrd="0" presId="urn:microsoft.com/office/officeart/2005/8/layout/orgChart1"/>
    <dgm:cxn modelId="{BDD052EF-24C2-4D33-8951-A86A486B15EE}" type="presParOf" srcId="{8A3F5C60-E01C-4514-8701-5A39151FC54F}" destId="{2933B668-5366-4059-B543-682AAE95700E}" srcOrd="2" destOrd="0" presId="urn:microsoft.com/office/officeart/2005/8/layout/orgChart1"/>
    <dgm:cxn modelId="{1B69BA2E-AF4E-4EF3-9F67-EE39E89A6F78}" type="presParOf" srcId="{4D345494-0AF1-41D2-9AFD-E4E5BA53ED68}" destId="{B99137BB-3F25-44FC-918E-123CE12B7C01}" srcOrd="4" destOrd="0" presId="urn:microsoft.com/office/officeart/2005/8/layout/orgChart1"/>
    <dgm:cxn modelId="{637FC611-CCF2-4177-8E84-B46A1FCA14D8}" type="presParOf" srcId="{4D345494-0AF1-41D2-9AFD-E4E5BA53ED68}" destId="{FDD2F09C-60FF-445C-9095-1029108845B7}" srcOrd="5" destOrd="0" presId="urn:microsoft.com/office/officeart/2005/8/layout/orgChart1"/>
    <dgm:cxn modelId="{B4377347-C448-4991-917F-DE80A85D0F24}" type="presParOf" srcId="{FDD2F09C-60FF-445C-9095-1029108845B7}" destId="{C555107C-86E6-49B9-B0B1-0CDAC4D8DEAA}" srcOrd="0" destOrd="0" presId="urn:microsoft.com/office/officeart/2005/8/layout/orgChart1"/>
    <dgm:cxn modelId="{519D233F-4588-4889-BB11-324DB366990F}" type="presParOf" srcId="{C555107C-86E6-49B9-B0B1-0CDAC4D8DEAA}" destId="{2017386B-42D6-4AF0-8FEF-EC0E14675800}" srcOrd="0" destOrd="0" presId="urn:microsoft.com/office/officeart/2005/8/layout/orgChart1"/>
    <dgm:cxn modelId="{12BAF9C0-69F9-46F4-8B95-B4634F2BDD25}" type="presParOf" srcId="{C555107C-86E6-49B9-B0B1-0CDAC4D8DEAA}" destId="{2C028A4C-4920-4F9F-A9DF-35EC8E6F34D8}" srcOrd="1" destOrd="0" presId="urn:microsoft.com/office/officeart/2005/8/layout/orgChart1"/>
    <dgm:cxn modelId="{205DE59B-50D7-43DF-9FCB-99F1EDD78D73}" type="presParOf" srcId="{FDD2F09C-60FF-445C-9095-1029108845B7}" destId="{245791B4-A5EC-486E-AE77-B5837CC57335}" srcOrd="1" destOrd="0" presId="urn:microsoft.com/office/officeart/2005/8/layout/orgChart1"/>
    <dgm:cxn modelId="{6EC92116-A75D-4FBD-8444-7C1BC4B0DF74}" type="presParOf" srcId="{FDD2F09C-60FF-445C-9095-1029108845B7}" destId="{828B7990-DAE4-4AA6-9C41-496FF0F2E977}" srcOrd="2" destOrd="0" presId="urn:microsoft.com/office/officeart/2005/8/layout/orgChart1"/>
    <dgm:cxn modelId="{964855CF-D06E-478B-8C84-62733FD1EECF}" type="presParOf" srcId="{91F8232A-A437-43DB-A8F4-71B6AC592FF3}" destId="{0AA8EB00-11C8-45B9-9ECD-BC5873F18D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C77696-4CF7-41B5-BF44-222ADA1E5A07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4858B82-1C17-44DF-8FFE-646879885D3F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3600" dirty="0" smtClean="0"/>
            <a:t>1 </a:t>
          </a:r>
          <a:endParaRPr lang="ru-RU" sz="3600" dirty="0"/>
        </a:p>
      </dgm:t>
    </dgm:pt>
    <dgm:pt modelId="{90213A7B-C886-4FB2-BBB0-FF3077598EE7}" type="parTrans" cxnId="{ED6E39B3-8E6D-421B-8780-43DCEEFD0F1C}">
      <dgm:prSet/>
      <dgm:spPr/>
      <dgm:t>
        <a:bodyPr/>
        <a:lstStyle/>
        <a:p>
          <a:endParaRPr lang="ru-RU"/>
        </a:p>
      </dgm:t>
    </dgm:pt>
    <dgm:pt modelId="{F6F6F79A-8356-4534-B97B-F10E0576F29F}" type="sibTrans" cxnId="{ED6E39B3-8E6D-421B-8780-43DCEEFD0F1C}">
      <dgm:prSet/>
      <dgm:spPr/>
      <dgm:t>
        <a:bodyPr/>
        <a:lstStyle/>
        <a:p>
          <a:endParaRPr lang="ru-RU"/>
        </a:p>
      </dgm:t>
    </dgm:pt>
    <dgm:pt modelId="{C6287F2D-4112-44B1-A2FB-A0575728604E}">
      <dgm:prSet phldrT="[Текст]" custT="1"/>
      <dgm:spPr/>
      <dgm:t>
        <a:bodyPr/>
        <a:lstStyle/>
        <a:p>
          <a:r>
            <a:rPr lang="ru-RU" sz="2000" dirty="0" smtClean="0"/>
            <a:t>Модель системы управления качеством образования, соответствующая международным стандартам качества</a:t>
          </a:r>
          <a:endParaRPr lang="ru-RU" sz="2000" dirty="0"/>
        </a:p>
      </dgm:t>
    </dgm:pt>
    <dgm:pt modelId="{303E395E-0103-4AF3-90F1-9BC002D81A82}" type="parTrans" cxnId="{8A7C8C7A-3800-4DDB-98AD-08730CD97B81}">
      <dgm:prSet/>
      <dgm:spPr/>
      <dgm:t>
        <a:bodyPr/>
        <a:lstStyle/>
        <a:p>
          <a:endParaRPr lang="ru-RU"/>
        </a:p>
      </dgm:t>
    </dgm:pt>
    <dgm:pt modelId="{B0CB55D6-32FB-4F4C-B785-789FE46DB495}" type="sibTrans" cxnId="{8A7C8C7A-3800-4DDB-98AD-08730CD97B81}">
      <dgm:prSet/>
      <dgm:spPr/>
      <dgm:t>
        <a:bodyPr/>
        <a:lstStyle/>
        <a:p>
          <a:endParaRPr lang="ru-RU"/>
        </a:p>
      </dgm:t>
    </dgm:pt>
    <dgm:pt modelId="{0946E6B8-7EE6-4895-ACDC-3634128F8693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3600" dirty="0" smtClean="0"/>
            <a:t>3</a:t>
          </a:r>
          <a:endParaRPr lang="ru-RU" sz="3600" dirty="0"/>
        </a:p>
      </dgm:t>
    </dgm:pt>
    <dgm:pt modelId="{4546623D-D157-4A4A-9C4E-19FCCF99B2AF}" type="parTrans" cxnId="{BAD845CD-E9D7-4307-ADC0-0CFD04CB9307}">
      <dgm:prSet/>
      <dgm:spPr/>
      <dgm:t>
        <a:bodyPr/>
        <a:lstStyle/>
        <a:p>
          <a:endParaRPr lang="ru-RU"/>
        </a:p>
      </dgm:t>
    </dgm:pt>
    <dgm:pt modelId="{FD1E2A99-E85C-45C8-97E7-2EA5B6CEEEB1}" type="sibTrans" cxnId="{BAD845CD-E9D7-4307-ADC0-0CFD04CB9307}">
      <dgm:prSet/>
      <dgm:spPr/>
      <dgm:t>
        <a:bodyPr/>
        <a:lstStyle/>
        <a:p>
          <a:endParaRPr lang="ru-RU"/>
        </a:p>
      </dgm:t>
    </dgm:pt>
    <dgm:pt modelId="{4D9001C0-2BB3-4B3C-A50C-5B88F11D7804}">
      <dgm:prSet phldrT="[Текст]" custT="1"/>
      <dgm:spPr/>
      <dgm:t>
        <a:bodyPr/>
        <a:lstStyle/>
        <a:p>
          <a:r>
            <a:rPr lang="ru-RU" sz="2000" dirty="0" smtClean="0"/>
            <a:t>Алгоритм действий высшего руководства по развитию профессиональных компетентностей педагогических работников в соответствии с профессиональным стандартом «Педагог…». Модель перевода педагогов на эффективный контракт.</a:t>
          </a:r>
          <a:endParaRPr lang="ru-RU" sz="2000" dirty="0"/>
        </a:p>
      </dgm:t>
    </dgm:pt>
    <dgm:pt modelId="{0DA5A799-9712-4578-A669-737AE2C39DE3}" type="parTrans" cxnId="{EB4B7972-4E34-458F-A6A9-3748D2C3418B}">
      <dgm:prSet/>
      <dgm:spPr/>
      <dgm:t>
        <a:bodyPr/>
        <a:lstStyle/>
        <a:p>
          <a:endParaRPr lang="ru-RU"/>
        </a:p>
      </dgm:t>
    </dgm:pt>
    <dgm:pt modelId="{210A2FA7-4404-436C-8551-5542DDC97E03}" type="sibTrans" cxnId="{EB4B7972-4E34-458F-A6A9-3748D2C3418B}">
      <dgm:prSet/>
      <dgm:spPr/>
      <dgm:t>
        <a:bodyPr/>
        <a:lstStyle/>
        <a:p>
          <a:endParaRPr lang="ru-RU"/>
        </a:p>
      </dgm:t>
    </dgm:pt>
    <dgm:pt modelId="{C24D10B7-2DC5-412F-9CBA-B6100603A650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3600" dirty="0" smtClean="0"/>
            <a:t>4</a:t>
          </a:r>
          <a:endParaRPr lang="ru-RU" sz="3600" dirty="0"/>
        </a:p>
      </dgm:t>
    </dgm:pt>
    <dgm:pt modelId="{3AA15AEE-6970-482D-9766-4390CA5BFE78}" type="parTrans" cxnId="{E7F6B239-15E9-4AB5-9FA3-B54902C10C2B}">
      <dgm:prSet/>
      <dgm:spPr/>
      <dgm:t>
        <a:bodyPr/>
        <a:lstStyle/>
        <a:p>
          <a:endParaRPr lang="ru-RU"/>
        </a:p>
      </dgm:t>
    </dgm:pt>
    <dgm:pt modelId="{4620C086-26D7-4C82-A268-D172B7DC1BA0}" type="sibTrans" cxnId="{E7F6B239-15E9-4AB5-9FA3-B54902C10C2B}">
      <dgm:prSet/>
      <dgm:spPr/>
      <dgm:t>
        <a:bodyPr/>
        <a:lstStyle/>
        <a:p>
          <a:endParaRPr lang="ru-RU"/>
        </a:p>
      </dgm:t>
    </dgm:pt>
    <dgm:pt modelId="{67EFE73E-F1E0-49D6-8923-1005C2048B83}">
      <dgm:prSet phldrT="[Текст]" custT="1"/>
      <dgm:spPr/>
      <dgm:t>
        <a:bodyPr/>
        <a:lstStyle/>
        <a:p>
          <a:r>
            <a:rPr lang="ru-RU" sz="2000" dirty="0" smtClean="0"/>
            <a:t>Модель управления ОО «Умная школа» </a:t>
          </a:r>
          <a:endParaRPr lang="ru-RU" sz="2000" dirty="0"/>
        </a:p>
      </dgm:t>
    </dgm:pt>
    <dgm:pt modelId="{31CDFAE7-D00D-4E16-B9ED-A44F0F866253}" type="parTrans" cxnId="{748C3BF4-3C9E-4140-9B50-86512D0F577C}">
      <dgm:prSet/>
      <dgm:spPr/>
      <dgm:t>
        <a:bodyPr/>
        <a:lstStyle/>
        <a:p>
          <a:endParaRPr lang="ru-RU"/>
        </a:p>
      </dgm:t>
    </dgm:pt>
    <dgm:pt modelId="{EBBFF40D-3306-4D6A-9FF2-87147BC6DB83}" type="sibTrans" cxnId="{748C3BF4-3C9E-4140-9B50-86512D0F577C}">
      <dgm:prSet/>
      <dgm:spPr/>
      <dgm:t>
        <a:bodyPr/>
        <a:lstStyle/>
        <a:p>
          <a:endParaRPr lang="ru-RU"/>
        </a:p>
      </dgm:t>
    </dgm:pt>
    <dgm:pt modelId="{A992DA45-8272-493A-8DE3-89D199271DE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3600" dirty="0" smtClean="0"/>
            <a:t>2</a:t>
          </a:r>
          <a:endParaRPr lang="ru-RU" sz="3600" dirty="0"/>
        </a:p>
      </dgm:t>
    </dgm:pt>
    <dgm:pt modelId="{D3BE3BB9-8476-46FF-9603-B1EE9075E0B1}" type="parTrans" cxnId="{49A868CF-ED40-4075-8C81-7B2D94FB40E5}">
      <dgm:prSet/>
      <dgm:spPr/>
      <dgm:t>
        <a:bodyPr/>
        <a:lstStyle/>
        <a:p>
          <a:endParaRPr lang="ru-RU"/>
        </a:p>
      </dgm:t>
    </dgm:pt>
    <dgm:pt modelId="{78A6CBF3-E1CC-47A4-B908-D6D5F049B008}" type="sibTrans" cxnId="{49A868CF-ED40-4075-8C81-7B2D94FB40E5}">
      <dgm:prSet/>
      <dgm:spPr/>
      <dgm:t>
        <a:bodyPr/>
        <a:lstStyle/>
        <a:p>
          <a:endParaRPr lang="ru-RU"/>
        </a:p>
      </dgm:t>
    </dgm:pt>
    <dgm:pt modelId="{8616C2B8-E4E6-4EF0-A474-D76D98C4E47C}">
      <dgm:prSet custT="1"/>
      <dgm:spPr/>
      <dgm:t>
        <a:bodyPr/>
        <a:lstStyle/>
        <a:p>
          <a:r>
            <a:rPr lang="ru-RU" sz="2000" dirty="0" smtClean="0"/>
            <a:t>Модель управления инфраструктурой, МТБ, финансовыми ресурсами, обеспечивающая эффективность их использования, а также возможность их развития (увеличения) за счет внебюджетных средств и внутренних ресурсов ОУ. </a:t>
          </a:r>
          <a:endParaRPr lang="ru-RU" sz="2000" dirty="0"/>
        </a:p>
      </dgm:t>
    </dgm:pt>
    <dgm:pt modelId="{18BA64A6-438E-414F-A4F6-2196E5D19C17}" type="parTrans" cxnId="{F4A123F5-942D-424A-AC7C-25A9B5C3B680}">
      <dgm:prSet/>
      <dgm:spPr/>
      <dgm:t>
        <a:bodyPr/>
        <a:lstStyle/>
        <a:p>
          <a:endParaRPr lang="ru-RU"/>
        </a:p>
      </dgm:t>
    </dgm:pt>
    <dgm:pt modelId="{2B8933F7-8068-4E01-B6E9-72BFF322A145}" type="sibTrans" cxnId="{F4A123F5-942D-424A-AC7C-25A9B5C3B680}">
      <dgm:prSet/>
      <dgm:spPr/>
      <dgm:t>
        <a:bodyPr/>
        <a:lstStyle/>
        <a:p>
          <a:endParaRPr lang="ru-RU"/>
        </a:p>
      </dgm:t>
    </dgm:pt>
    <dgm:pt modelId="{5FD0E06E-AAD2-47D3-9A90-C50B90DA8D9A}" type="pres">
      <dgm:prSet presAssocID="{F2C77696-4CF7-41B5-BF44-222ADA1E5A07}" presName="Name0" presStyleCnt="0">
        <dgm:presLayoutVars>
          <dgm:dir/>
          <dgm:animLvl val="lvl"/>
          <dgm:resizeHandles val="exact"/>
        </dgm:presLayoutVars>
      </dgm:prSet>
      <dgm:spPr/>
    </dgm:pt>
    <dgm:pt modelId="{E9CF7448-6D02-40D1-9515-8E60C0C930D8}" type="pres">
      <dgm:prSet presAssocID="{84858B82-1C17-44DF-8FFE-646879885D3F}" presName="linNode" presStyleCnt="0"/>
      <dgm:spPr/>
    </dgm:pt>
    <dgm:pt modelId="{D9EFC20C-EBAC-455F-B1D7-6BAE995C53A3}" type="pres">
      <dgm:prSet presAssocID="{84858B82-1C17-44DF-8FFE-646879885D3F}" presName="parentText" presStyleLbl="node1" presStyleIdx="0" presStyleCnt="4" custScaleX="22373">
        <dgm:presLayoutVars>
          <dgm:chMax val="1"/>
          <dgm:bulletEnabled val="1"/>
        </dgm:presLayoutVars>
      </dgm:prSet>
      <dgm:spPr/>
    </dgm:pt>
    <dgm:pt modelId="{50AAE896-003F-48A9-A96A-7E8610437539}" type="pres">
      <dgm:prSet presAssocID="{84858B82-1C17-44DF-8FFE-646879885D3F}" presName="descendantText" presStyleLbl="alignAccFollowNode1" presStyleIdx="0" presStyleCnt="4" custScaleX="172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8E247-BBB3-4000-BA2C-CD303D73D610}" type="pres">
      <dgm:prSet presAssocID="{F6F6F79A-8356-4534-B97B-F10E0576F29F}" presName="sp" presStyleCnt="0"/>
      <dgm:spPr/>
    </dgm:pt>
    <dgm:pt modelId="{6164271C-61B5-4EA0-A1C9-61B132B9DE10}" type="pres">
      <dgm:prSet presAssocID="{A992DA45-8272-493A-8DE3-89D199271DE4}" presName="linNode" presStyleCnt="0"/>
      <dgm:spPr/>
    </dgm:pt>
    <dgm:pt modelId="{354DD44B-7A57-48FD-8058-14B61E2DCABA}" type="pres">
      <dgm:prSet presAssocID="{A992DA45-8272-493A-8DE3-89D199271DE4}" presName="parentText" presStyleLbl="node1" presStyleIdx="1" presStyleCnt="4" custScaleX="22373">
        <dgm:presLayoutVars>
          <dgm:chMax val="1"/>
          <dgm:bulletEnabled val="1"/>
        </dgm:presLayoutVars>
      </dgm:prSet>
      <dgm:spPr/>
    </dgm:pt>
    <dgm:pt modelId="{557CD112-A1D5-4F82-A7D2-8068162EDE1D}" type="pres">
      <dgm:prSet presAssocID="{A992DA45-8272-493A-8DE3-89D199271DE4}" presName="descendantText" presStyleLbl="alignAccFollowNode1" presStyleIdx="1" presStyleCnt="4" custScaleX="172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0FE03F-E531-401A-88DA-7A57DC6C69E3}" type="pres">
      <dgm:prSet presAssocID="{78A6CBF3-E1CC-47A4-B908-D6D5F049B008}" presName="sp" presStyleCnt="0"/>
      <dgm:spPr/>
    </dgm:pt>
    <dgm:pt modelId="{06D8B207-843B-49C7-A236-E25CE8EF3F52}" type="pres">
      <dgm:prSet presAssocID="{0946E6B8-7EE6-4895-ACDC-3634128F8693}" presName="linNode" presStyleCnt="0"/>
      <dgm:spPr/>
    </dgm:pt>
    <dgm:pt modelId="{98C95812-E862-4CFB-9906-6DBB51800A1A}" type="pres">
      <dgm:prSet presAssocID="{0946E6B8-7EE6-4895-ACDC-3634128F8693}" presName="parentText" presStyleLbl="node1" presStyleIdx="2" presStyleCnt="4" custScaleX="22373">
        <dgm:presLayoutVars>
          <dgm:chMax val="1"/>
          <dgm:bulletEnabled val="1"/>
        </dgm:presLayoutVars>
      </dgm:prSet>
      <dgm:spPr/>
    </dgm:pt>
    <dgm:pt modelId="{F6BA4B10-52A5-4347-8F9F-59A7AF3795DE}" type="pres">
      <dgm:prSet presAssocID="{0946E6B8-7EE6-4895-ACDC-3634128F8693}" presName="descendantText" presStyleLbl="alignAccFollowNode1" presStyleIdx="2" presStyleCnt="4" custScaleX="172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77C3AD-3BFD-4A1A-ADE8-617B06A964C4}" type="pres">
      <dgm:prSet presAssocID="{FD1E2A99-E85C-45C8-97E7-2EA5B6CEEEB1}" presName="sp" presStyleCnt="0"/>
      <dgm:spPr/>
    </dgm:pt>
    <dgm:pt modelId="{9BEAD0F6-65FA-4005-9D38-B046A2C8C4BE}" type="pres">
      <dgm:prSet presAssocID="{C24D10B7-2DC5-412F-9CBA-B6100603A650}" presName="linNode" presStyleCnt="0"/>
      <dgm:spPr/>
    </dgm:pt>
    <dgm:pt modelId="{67DF8D6B-40F4-4131-B45E-6248A0D3FA1F}" type="pres">
      <dgm:prSet presAssocID="{C24D10B7-2DC5-412F-9CBA-B6100603A650}" presName="parentText" presStyleLbl="node1" presStyleIdx="3" presStyleCnt="4" custScaleX="22373">
        <dgm:presLayoutVars>
          <dgm:chMax val="1"/>
          <dgm:bulletEnabled val="1"/>
        </dgm:presLayoutVars>
      </dgm:prSet>
      <dgm:spPr/>
    </dgm:pt>
    <dgm:pt modelId="{3E91090E-FD42-4456-B7F3-0664A8F2E1F9}" type="pres">
      <dgm:prSet presAssocID="{C24D10B7-2DC5-412F-9CBA-B6100603A650}" presName="descendantText" presStyleLbl="alignAccFollowNode1" presStyleIdx="3" presStyleCnt="4" custScaleX="172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6E39B3-8E6D-421B-8780-43DCEEFD0F1C}" srcId="{F2C77696-4CF7-41B5-BF44-222ADA1E5A07}" destId="{84858B82-1C17-44DF-8FFE-646879885D3F}" srcOrd="0" destOrd="0" parTransId="{90213A7B-C886-4FB2-BBB0-FF3077598EE7}" sibTransId="{F6F6F79A-8356-4534-B97B-F10E0576F29F}"/>
    <dgm:cxn modelId="{37B05303-5825-4DA3-A322-B7ED1362E26A}" type="presOf" srcId="{F2C77696-4CF7-41B5-BF44-222ADA1E5A07}" destId="{5FD0E06E-AAD2-47D3-9A90-C50B90DA8D9A}" srcOrd="0" destOrd="0" presId="urn:microsoft.com/office/officeart/2005/8/layout/vList5"/>
    <dgm:cxn modelId="{748C3BF4-3C9E-4140-9B50-86512D0F577C}" srcId="{C24D10B7-2DC5-412F-9CBA-B6100603A650}" destId="{67EFE73E-F1E0-49D6-8923-1005C2048B83}" srcOrd="0" destOrd="0" parTransId="{31CDFAE7-D00D-4E16-B9ED-A44F0F866253}" sibTransId="{EBBFF40D-3306-4D6A-9FF2-87147BC6DB83}"/>
    <dgm:cxn modelId="{749AA368-D8CC-4C2A-A471-283975BE5160}" type="presOf" srcId="{84858B82-1C17-44DF-8FFE-646879885D3F}" destId="{D9EFC20C-EBAC-455F-B1D7-6BAE995C53A3}" srcOrd="0" destOrd="0" presId="urn:microsoft.com/office/officeart/2005/8/layout/vList5"/>
    <dgm:cxn modelId="{44388196-5F92-43A5-9B27-6AE7B758400A}" type="presOf" srcId="{A992DA45-8272-493A-8DE3-89D199271DE4}" destId="{354DD44B-7A57-48FD-8058-14B61E2DCABA}" srcOrd="0" destOrd="0" presId="urn:microsoft.com/office/officeart/2005/8/layout/vList5"/>
    <dgm:cxn modelId="{BAD845CD-E9D7-4307-ADC0-0CFD04CB9307}" srcId="{F2C77696-4CF7-41B5-BF44-222ADA1E5A07}" destId="{0946E6B8-7EE6-4895-ACDC-3634128F8693}" srcOrd="2" destOrd="0" parTransId="{4546623D-D157-4A4A-9C4E-19FCCF99B2AF}" sibTransId="{FD1E2A99-E85C-45C8-97E7-2EA5B6CEEEB1}"/>
    <dgm:cxn modelId="{3EED0737-56D5-4A4A-8668-69B653AB059A}" type="presOf" srcId="{C24D10B7-2DC5-412F-9CBA-B6100603A650}" destId="{67DF8D6B-40F4-4131-B45E-6248A0D3FA1F}" srcOrd="0" destOrd="0" presId="urn:microsoft.com/office/officeart/2005/8/layout/vList5"/>
    <dgm:cxn modelId="{56225908-6331-4293-BF89-79C629FD41BE}" type="presOf" srcId="{C6287F2D-4112-44B1-A2FB-A0575728604E}" destId="{50AAE896-003F-48A9-A96A-7E8610437539}" srcOrd="0" destOrd="0" presId="urn:microsoft.com/office/officeart/2005/8/layout/vList5"/>
    <dgm:cxn modelId="{B8F81919-38B4-4B5E-82EC-346DCB5A5B8D}" type="presOf" srcId="{0946E6B8-7EE6-4895-ACDC-3634128F8693}" destId="{98C95812-E862-4CFB-9906-6DBB51800A1A}" srcOrd="0" destOrd="0" presId="urn:microsoft.com/office/officeart/2005/8/layout/vList5"/>
    <dgm:cxn modelId="{8A7C8C7A-3800-4DDB-98AD-08730CD97B81}" srcId="{84858B82-1C17-44DF-8FFE-646879885D3F}" destId="{C6287F2D-4112-44B1-A2FB-A0575728604E}" srcOrd="0" destOrd="0" parTransId="{303E395E-0103-4AF3-90F1-9BC002D81A82}" sibTransId="{B0CB55D6-32FB-4F4C-B785-789FE46DB495}"/>
    <dgm:cxn modelId="{F4A123F5-942D-424A-AC7C-25A9B5C3B680}" srcId="{A992DA45-8272-493A-8DE3-89D199271DE4}" destId="{8616C2B8-E4E6-4EF0-A474-D76D98C4E47C}" srcOrd="0" destOrd="0" parTransId="{18BA64A6-438E-414F-A4F6-2196E5D19C17}" sibTransId="{2B8933F7-8068-4E01-B6E9-72BFF322A145}"/>
    <dgm:cxn modelId="{B07914C5-7C4E-4CEE-AE40-CED44A5263FE}" type="presOf" srcId="{4D9001C0-2BB3-4B3C-A50C-5B88F11D7804}" destId="{F6BA4B10-52A5-4347-8F9F-59A7AF3795DE}" srcOrd="0" destOrd="0" presId="urn:microsoft.com/office/officeart/2005/8/layout/vList5"/>
    <dgm:cxn modelId="{F7524ED7-18D9-4AF9-B709-2A36C2CEBBDC}" type="presOf" srcId="{67EFE73E-F1E0-49D6-8923-1005C2048B83}" destId="{3E91090E-FD42-4456-B7F3-0664A8F2E1F9}" srcOrd="0" destOrd="0" presId="urn:microsoft.com/office/officeart/2005/8/layout/vList5"/>
    <dgm:cxn modelId="{49A868CF-ED40-4075-8C81-7B2D94FB40E5}" srcId="{F2C77696-4CF7-41B5-BF44-222ADA1E5A07}" destId="{A992DA45-8272-493A-8DE3-89D199271DE4}" srcOrd="1" destOrd="0" parTransId="{D3BE3BB9-8476-46FF-9603-B1EE9075E0B1}" sibTransId="{78A6CBF3-E1CC-47A4-B908-D6D5F049B008}"/>
    <dgm:cxn modelId="{C3494C2B-E786-4982-9F7E-AEAC4B355366}" type="presOf" srcId="{8616C2B8-E4E6-4EF0-A474-D76D98C4E47C}" destId="{557CD112-A1D5-4F82-A7D2-8068162EDE1D}" srcOrd="0" destOrd="0" presId="urn:microsoft.com/office/officeart/2005/8/layout/vList5"/>
    <dgm:cxn modelId="{EB4B7972-4E34-458F-A6A9-3748D2C3418B}" srcId="{0946E6B8-7EE6-4895-ACDC-3634128F8693}" destId="{4D9001C0-2BB3-4B3C-A50C-5B88F11D7804}" srcOrd="0" destOrd="0" parTransId="{0DA5A799-9712-4578-A669-737AE2C39DE3}" sibTransId="{210A2FA7-4404-436C-8551-5542DDC97E03}"/>
    <dgm:cxn modelId="{E7F6B239-15E9-4AB5-9FA3-B54902C10C2B}" srcId="{F2C77696-4CF7-41B5-BF44-222ADA1E5A07}" destId="{C24D10B7-2DC5-412F-9CBA-B6100603A650}" srcOrd="3" destOrd="0" parTransId="{3AA15AEE-6970-482D-9766-4390CA5BFE78}" sibTransId="{4620C086-26D7-4C82-A268-D172B7DC1BA0}"/>
    <dgm:cxn modelId="{E842CCD4-82E7-4DFE-987C-0FA6BD32BCDF}" type="presParOf" srcId="{5FD0E06E-AAD2-47D3-9A90-C50B90DA8D9A}" destId="{E9CF7448-6D02-40D1-9515-8E60C0C930D8}" srcOrd="0" destOrd="0" presId="urn:microsoft.com/office/officeart/2005/8/layout/vList5"/>
    <dgm:cxn modelId="{829CB6EC-963D-44C2-89A6-E81F37E0374E}" type="presParOf" srcId="{E9CF7448-6D02-40D1-9515-8E60C0C930D8}" destId="{D9EFC20C-EBAC-455F-B1D7-6BAE995C53A3}" srcOrd="0" destOrd="0" presId="urn:microsoft.com/office/officeart/2005/8/layout/vList5"/>
    <dgm:cxn modelId="{5CD31471-E496-46C0-A269-68A9FBC68ADF}" type="presParOf" srcId="{E9CF7448-6D02-40D1-9515-8E60C0C930D8}" destId="{50AAE896-003F-48A9-A96A-7E8610437539}" srcOrd="1" destOrd="0" presId="urn:microsoft.com/office/officeart/2005/8/layout/vList5"/>
    <dgm:cxn modelId="{DFCA93DA-7AEF-4D5B-964C-197C9CD7874A}" type="presParOf" srcId="{5FD0E06E-AAD2-47D3-9A90-C50B90DA8D9A}" destId="{DB88E247-BBB3-4000-BA2C-CD303D73D610}" srcOrd="1" destOrd="0" presId="urn:microsoft.com/office/officeart/2005/8/layout/vList5"/>
    <dgm:cxn modelId="{4D7A40ED-5DCF-4909-B9A6-BD2617433AA3}" type="presParOf" srcId="{5FD0E06E-AAD2-47D3-9A90-C50B90DA8D9A}" destId="{6164271C-61B5-4EA0-A1C9-61B132B9DE10}" srcOrd="2" destOrd="0" presId="urn:microsoft.com/office/officeart/2005/8/layout/vList5"/>
    <dgm:cxn modelId="{5060CA4C-182A-416A-AA41-BFA2FE030371}" type="presParOf" srcId="{6164271C-61B5-4EA0-A1C9-61B132B9DE10}" destId="{354DD44B-7A57-48FD-8058-14B61E2DCABA}" srcOrd="0" destOrd="0" presId="urn:microsoft.com/office/officeart/2005/8/layout/vList5"/>
    <dgm:cxn modelId="{869AA0A6-864F-4FFC-BF29-18E21A5968F0}" type="presParOf" srcId="{6164271C-61B5-4EA0-A1C9-61B132B9DE10}" destId="{557CD112-A1D5-4F82-A7D2-8068162EDE1D}" srcOrd="1" destOrd="0" presId="urn:microsoft.com/office/officeart/2005/8/layout/vList5"/>
    <dgm:cxn modelId="{6DB02DF7-C531-4514-8E48-A51662E763AC}" type="presParOf" srcId="{5FD0E06E-AAD2-47D3-9A90-C50B90DA8D9A}" destId="{CD0FE03F-E531-401A-88DA-7A57DC6C69E3}" srcOrd="3" destOrd="0" presId="urn:microsoft.com/office/officeart/2005/8/layout/vList5"/>
    <dgm:cxn modelId="{050CBB1F-F7C8-4B25-9BA7-C1742CB13D34}" type="presParOf" srcId="{5FD0E06E-AAD2-47D3-9A90-C50B90DA8D9A}" destId="{06D8B207-843B-49C7-A236-E25CE8EF3F52}" srcOrd="4" destOrd="0" presId="urn:microsoft.com/office/officeart/2005/8/layout/vList5"/>
    <dgm:cxn modelId="{0A4523BD-5D09-4D9E-85D9-C3309692E8D2}" type="presParOf" srcId="{06D8B207-843B-49C7-A236-E25CE8EF3F52}" destId="{98C95812-E862-4CFB-9906-6DBB51800A1A}" srcOrd="0" destOrd="0" presId="urn:microsoft.com/office/officeart/2005/8/layout/vList5"/>
    <dgm:cxn modelId="{0BA585C8-B9D1-4FB2-89CF-A0CFD3AD8263}" type="presParOf" srcId="{06D8B207-843B-49C7-A236-E25CE8EF3F52}" destId="{F6BA4B10-52A5-4347-8F9F-59A7AF3795DE}" srcOrd="1" destOrd="0" presId="urn:microsoft.com/office/officeart/2005/8/layout/vList5"/>
    <dgm:cxn modelId="{295B52ED-1B90-4F0B-897F-8BE761BAC485}" type="presParOf" srcId="{5FD0E06E-AAD2-47D3-9A90-C50B90DA8D9A}" destId="{5A77C3AD-3BFD-4A1A-ADE8-617B06A964C4}" srcOrd="5" destOrd="0" presId="urn:microsoft.com/office/officeart/2005/8/layout/vList5"/>
    <dgm:cxn modelId="{844E2DBE-C6F6-4D71-B3CC-332B2DFF3FCB}" type="presParOf" srcId="{5FD0E06E-AAD2-47D3-9A90-C50B90DA8D9A}" destId="{9BEAD0F6-65FA-4005-9D38-B046A2C8C4BE}" srcOrd="6" destOrd="0" presId="urn:microsoft.com/office/officeart/2005/8/layout/vList5"/>
    <dgm:cxn modelId="{51E1485F-BA64-4A8E-BCF9-F956BC8FD066}" type="presParOf" srcId="{9BEAD0F6-65FA-4005-9D38-B046A2C8C4BE}" destId="{67DF8D6B-40F4-4131-B45E-6248A0D3FA1F}" srcOrd="0" destOrd="0" presId="urn:microsoft.com/office/officeart/2005/8/layout/vList5"/>
    <dgm:cxn modelId="{05C5C2CE-84B1-4B82-B40B-AF82841B8A88}" type="presParOf" srcId="{9BEAD0F6-65FA-4005-9D38-B046A2C8C4BE}" destId="{3E91090E-FD42-4456-B7F3-0664A8F2E1F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67651F-5ED1-4532-B99D-0EF1609FE707}" type="doc">
      <dgm:prSet loTypeId="urn:microsoft.com/office/officeart/2005/8/layout/pyramid2" loCatId="list" qsTypeId="urn:microsoft.com/office/officeart/2005/8/quickstyle/simple1" qsCatId="simple" csTypeId="urn:microsoft.com/office/officeart/2005/8/colors/accent2_2" csCatId="accent2" phldr="1"/>
      <dgm:spPr/>
    </dgm:pt>
    <dgm:pt modelId="{B2F47BC0-12E5-483B-AC22-1D3FCC8B59DE}">
      <dgm:prSet phldrT="[Текст]"/>
      <dgm:spPr/>
      <dgm:t>
        <a:bodyPr/>
        <a:lstStyle/>
        <a:p>
          <a:r>
            <a:rPr lang="ru-RU" dirty="0" smtClean="0"/>
            <a:t>Финансовые</a:t>
          </a:r>
          <a:endParaRPr lang="ru-RU" dirty="0"/>
        </a:p>
      </dgm:t>
    </dgm:pt>
    <dgm:pt modelId="{5A8C67E5-5A28-402A-8D6A-4D1C691579AB}" type="parTrans" cxnId="{08A4A593-3608-49DE-95EE-855078F20571}">
      <dgm:prSet/>
      <dgm:spPr/>
      <dgm:t>
        <a:bodyPr/>
        <a:lstStyle/>
        <a:p>
          <a:endParaRPr lang="ru-RU"/>
        </a:p>
      </dgm:t>
    </dgm:pt>
    <dgm:pt modelId="{22DD25B9-AD98-4774-B7AA-BCF643007816}" type="sibTrans" cxnId="{08A4A593-3608-49DE-95EE-855078F20571}">
      <dgm:prSet/>
      <dgm:spPr/>
      <dgm:t>
        <a:bodyPr/>
        <a:lstStyle/>
        <a:p>
          <a:endParaRPr lang="ru-RU"/>
        </a:p>
      </dgm:t>
    </dgm:pt>
    <dgm:pt modelId="{86AC9DD4-A59B-45E0-B8D5-F53CC1CFA762}">
      <dgm:prSet phldrT="[Текст]"/>
      <dgm:spPr/>
      <dgm:t>
        <a:bodyPr/>
        <a:lstStyle/>
        <a:p>
          <a:r>
            <a:rPr lang="ru-RU" dirty="0" smtClean="0"/>
            <a:t>Кадровые</a:t>
          </a:r>
          <a:endParaRPr lang="ru-RU" dirty="0"/>
        </a:p>
      </dgm:t>
    </dgm:pt>
    <dgm:pt modelId="{AA685D3C-96AC-434B-BAB8-8F542297D3B6}" type="parTrans" cxnId="{DA76F0C5-24D5-4F75-9561-02D25B3224D4}">
      <dgm:prSet/>
      <dgm:spPr/>
      <dgm:t>
        <a:bodyPr/>
        <a:lstStyle/>
        <a:p>
          <a:endParaRPr lang="ru-RU"/>
        </a:p>
      </dgm:t>
    </dgm:pt>
    <dgm:pt modelId="{19FA5BC7-4DC4-49DF-8215-19A7A7DA76B3}" type="sibTrans" cxnId="{DA76F0C5-24D5-4F75-9561-02D25B3224D4}">
      <dgm:prSet/>
      <dgm:spPr/>
      <dgm:t>
        <a:bodyPr/>
        <a:lstStyle/>
        <a:p>
          <a:endParaRPr lang="ru-RU"/>
        </a:p>
      </dgm:t>
    </dgm:pt>
    <dgm:pt modelId="{20B2E324-69E3-4187-9320-B04D46FD5345}">
      <dgm:prSet phldrT="[Текст]"/>
      <dgm:spPr/>
      <dgm:t>
        <a:bodyPr/>
        <a:lstStyle/>
        <a:p>
          <a:r>
            <a:rPr lang="ru-RU" dirty="0" smtClean="0"/>
            <a:t>Нормативно-правовые</a:t>
          </a:r>
          <a:endParaRPr lang="ru-RU" dirty="0"/>
        </a:p>
      </dgm:t>
    </dgm:pt>
    <dgm:pt modelId="{59690EE5-CB23-40B0-BA2B-98D0DB81637C}" type="parTrans" cxnId="{BDF721BD-78F7-428F-9A63-034A11951CCA}">
      <dgm:prSet/>
      <dgm:spPr/>
      <dgm:t>
        <a:bodyPr/>
        <a:lstStyle/>
        <a:p>
          <a:endParaRPr lang="ru-RU"/>
        </a:p>
      </dgm:t>
    </dgm:pt>
    <dgm:pt modelId="{A51E6A90-39A6-4199-A7A2-6D2068587A48}" type="sibTrans" cxnId="{BDF721BD-78F7-428F-9A63-034A11951CCA}">
      <dgm:prSet/>
      <dgm:spPr/>
      <dgm:t>
        <a:bodyPr/>
        <a:lstStyle/>
        <a:p>
          <a:endParaRPr lang="ru-RU"/>
        </a:p>
      </dgm:t>
    </dgm:pt>
    <dgm:pt modelId="{E0F279F1-6846-49A6-B499-20B19E445D20}" type="pres">
      <dgm:prSet presAssocID="{3B67651F-5ED1-4532-B99D-0EF1609FE707}" presName="compositeShape" presStyleCnt="0">
        <dgm:presLayoutVars>
          <dgm:dir/>
          <dgm:resizeHandles/>
        </dgm:presLayoutVars>
      </dgm:prSet>
      <dgm:spPr/>
    </dgm:pt>
    <dgm:pt modelId="{14B2F4C9-A0C4-4F0A-B175-10BD9FB47149}" type="pres">
      <dgm:prSet presAssocID="{3B67651F-5ED1-4532-B99D-0EF1609FE707}" presName="pyramid" presStyleLbl="node1" presStyleIdx="0" presStyleCnt="1"/>
      <dgm:spPr/>
    </dgm:pt>
    <dgm:pt modelId="{C2C2F021-BA60-4535-9FEB-A7BD5092631E}" type="pres">
      <dgm:prSet presAssocID="{3B67651F-5ED1-4532-B99D-0EF1609FE707}" presName="theList" presStyleCnt="0"/>
      <dgm:spPr/>
    </dgm:pt>
    <dgm:pt modelId="{7DC7405A-4C4B-48F4-B9D4-317A1E6EC817}" type="pres">
      <dgm:prSet presAssocID="{B2F47BC0-12E5-483B-AC22-1D3FCC8B59DE}" presName="aNode" presStyleLbl="fgAcc1" presStyleIdx="0" presStyleCnt="3" custScaleX="174049">
        <dgm:presLayoutVars>
          <dgm:bulletEnabled val="1"/>
        </dgm:presLayoutVars>
      </dgm:prSet>
      <dgm:spPr/>
    </dgm:pt>
    <dgm:pt modelId="{B1EF280F-D37E-47CA-97D0-B488C16193A0}" type="pres">
      <dgm:prSet presAssocID="{B2F47BC0-12E5-483B-AC22-1D3FCC8B59DE}" presName="aSpace" presStyleCnt="0"/>
      <dgm:spPr/>
    </dgm:pt>
    <dgm:pt modelId="{F85E18AE-3364-4C63-8E10-9AE43FEEB894}" type="pres">
      <dgm:prSet presAssocID="{86AC9DD4-A59B-45E0-B8D5-F53CC1CFA762}" presName="aNode" presStyleLbl="fgAcc1" presStyleIdx="1" presStyleCnt="3" custScaleX="174049">
        <dgm:presLayoutVars>
          <dgm:bulletEnabled val="1"/>
        </dgm:presLayoutVars>
      </dgm:prSet>
      <dgm:spPr/>
    </dgm:pt>
    <dgm:pt modelId="{DB7614FD-2972-486D-B91F-EFFB50BB831B}" type="pres">
      <dgm:prSet presAssocID="{86AC9DD4-A59B-45E0-B8D5-F53CC1CFA762}" presName="aSpace" presStyleCnt="0"/>
      <dgm:spPr/>
    </dgm:pt>
    <dgm:pt modelId="{A2A87E94-F01E-477C-9BD4-48EE132B4BDC}" type="pres">
      <dgm:prSet presAssocID="{20B2E324-69E3-4187-9320-B04D46FD5345}" presName="aNode" presStyleLbl="fgAcc1" presStyleIdx="2" presStyleCnt="3" custScaleX="174049">
        <dgm:presLayoutVars>
          <dgm:bulletEnabled val="1"/>
        </dgm:presLayoutVars>
      </dgm:prSet>
      <dgm:spPr/>
    </dgm:pt>
    <dgm:pt modelId="{174F2018-152C-4D16-BE75-F101E3DF7856}" type="pres">
      <dgm:prSet presAssocID="{20B2E324-69E3-4187-9320-B04D46FD5345}" presName="aSpace" presStyleCnt="0"/>
      <dgm:spPr/>
    </dgm:pt>
  </dgm:ptLst>
  <dgm:cxnLst>
    <dgm:cxn modelId="{BDF721BD-78F7-428F-9A63-034A11951CCA}" srcId="{3B67651F-5ED1-4532-B99D-0EF1609FE707}" destId="{20B2E324-69E3-4187-9320-B04D46FD5345}" srcOrd="2" destOrd="0" parTransId="{59690EE5-CB23-40B0-BA2B-98D0DB81637C}" sibTransId="{A51E6A90-39A6-4199-A7A2-6D2068587A48}"/>
    <dgm:cxn modelId="{730F3ACB-DC96-4E82-B694-922A20AB1759}" type="presOf" srcId="{20B2E324-69E3-4187-9320-B04D46FD5345}" destId="{A2A87E94-F01E-477C-9BD4-48EE132B4BDC}" srcOrd="0" destOrd="0" presId="urn:microsoft.com/office/officeart/2005/8/layout/pyramid2"/>
    <dgm:cxn modelId="{D2DBEB38-D219-4560-A998-CEB979896813}" type="presOf" srcId="{B2F47BC0-12E5-483B-AC22-1D3FCC8B59DE}" destId="{7DC7405A-4C4B-48F4-B9D4-317A1E6EC817}" srcOrd="0" destOrd="0" presId="urn:microsoft.com/office/officeart/2005/8/layout/pyramid2"/>
    <dgm:cxn modelId="{3615A8CB-B7EC-4F2E-87F1-1A0903CFF70A}" type="presOf" srcId="{3B67651F-5ED1-4532-B99D-0EF1609FE707}" destId="{E0F279F1-6846-49A6-B499-20B19E445D20}" srcOrd="0" destOrd="0" presId="urn:microsoft.com/office/officeart/2005/8/layout/pyramid2"/>
    <dgm:cxn modelId="{08A4A593-3608-49DE-95EE-855078F20571}" srcId="{3B67651F-5ED1-4532-B99D-0EF1609FE707}" destId="{B2F47BC0-12E5-483B-AC22-1D3FCC8B59DE}" srcOrd="0" destOrd="0" parTransId="{5A8C67E5-5A28-402A-8D6A-4D1C691579AB}" sibTransId="{22DD25B9-AD98-4774-B7AA-BCF643007816}"/>
    <dgm:cxn modelId="{2104E2FA-6555-4E3D-BFB6-5A540C7DC94B}" type="presOf" srcId="{86AC9DD4-A59B-45E0-B8D5-F53CC1CFA762}" destId="{F85E18AE-3364-4C63-8E10-9AE43FEEB894}" srcOrd="0" destOrd="0" presId="urn:microsoft.com/office/officeart/2005/8/layout/pyramid2"/>
    <dgm:cxn modelId="{DA76F0C5-24D5-4F75-9561-02D25B3224D4}" srcId="{3B67651F-5ED1-4532-B99D-0EF1609FE707}" destId="{86AC9DD4-A59B-45E0-B8D5-F53CC1CFA762}" srcOrd="1" destOrd="0" parTransId="{AA685D3C-96AC-434B-BAB8-8F542297D3B6}" sibTransId="{19FA5BC7-4DC4-49DF-8215-19A7A7DA76B3}"/>
    <dgm:cxn modelId="{382E9415-4667-4AE2-89A7-90D40243A7F0}" type="presParOf" srcId="{E0F279F1-6846-49A6-B499-20B19E445D20}" destId="{14B2F4C9-A0C4-4F0A-B175-10BD9FB47149}" srcOrd="0" destOrd="0" presId="urn:microsoft.com/office/officeart/2005/8/layout/pyramid2"/>
    <dgm:cxn modelId="{732D9D36-6A7F-45F5-A277-456F31765ABE}" type="presParOf" srcId="{E0F279F1-6846-49A6-B499-20B19E445D20}" destId="{C2C2F021-BA60-4535-9FEB-A7BD5092631E}" srcOrd="1" destOrd="0" presId="urn:microsoft.com/office/officeart/2005/8/layout/pyramid2"/>
    <dgm:cxn modelId="{BA552E03-4AE8-47FA-B274-34E01E6B933D}" type="presParOf" srcId="{C2C2F021-BA60-4535-9FEB-A7BD5092631E}" destId="{7DC7405A-4C4B-48F4-B9D4-317A1E6EC817}" srcOrd="0" destOrd="0" presId="urn:microsoft.com/office/officeart/2005/8/layout/pyramid2"/>
    <dgm:cxn modelId="{5A4DC351-AC6E-49D4-B354-61921C6653EC}" type="presParOf" srcId="{C2C2F021-BA60-4535-9FEB-A7BD5092631E}" destId="{B1EF280F-D37E-47CA-97D0-B488C16193A0}" srcOrd="1" destOrd="0" presId="urn:microsoft.com/office/officeart/2005/8/layout/pyramid2"/>
    <dgm:cxn modelId="{1B33FE12-E6DA-4FCB-B021-4E49C8AF0378}" type="presParOf" srcId="{C2C2F021-BA60-4535-9FEB-A7BD5092631E}" destId="{F85E18AE-3364-4C63-8E10-9AE43FEEB894}" srcOrd="2" destOrd="0" presId="urn:microsoft.com/office/officeart/2005/8/layout/pyramid2"/>
    <dgm:cxn modelId="{43DBCF3B-0DDC-4447-A663-BA13EF193960}" type="presParOf" srcId="{C2C2F021-BA60-4535-9FEB-A7BD5092631E}" destId="{DB7614FD-2972-486D-B91F-EFFB50BB831B}" srcOrd="3" destOrd="0" presId="urn:microsoft.com/office/officeart/2005/8/layout/pyramid2"/>
    <dgm:cxn modelId="{A5A1E647-9B66-4309-87C8-6B519A22270B}" type="presParOf" srcId="{C2C2F021-BA60-4535-9FEB-A7BD5092631E}" destId="{A2A87E94-F01E-477C-9BD4-48EE132B4BDC}" srcOrd="4" destOrd="0" presId="urn:microsoft.com/office/officeart/2005/8/layout/pyramid2"/>
    <dgm:cxn modelId="{53B90853-1287-4A90-99AA-83BF49568DB0}" type="presParOf" srcId="{C2C2F021-BA60-4535-9FEB-A7BD5092631E}" destId="{174F2018-152C-4D16-BE75-F101E3DF785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67651F-5ED1-4532-B99D-0EF1609FE707}" type="doc">
      <dgm:prSet loTypeId="urn:microsoft.com/office/officeart/2005/8/layout/pyramid2" loCatId="list" qsTypeId="urn:microsoft.com/office/officeart/2005/8/quickstyle/simple1" qsCatId="simple" csTypeId="urn:microsoft.com/office/officeart/2005/8/colors/accent2_2" csCatId="accent2" phldr="1"/>
      <dgm:spPr/>
    </dgm:pt>
    <dgm:pt modelId="{B2F47BC0-12E5-483B-AC22-1D3FCC8B59DE}">
      <dgm:prSet phldrT="[Текст]"/>
      <dgm:spPr/>
      <dgm:t>
        <a:bodyPr/>
        <a:lstStyle/>
        <a:p>
          <a:r>
            <a:rPr lang="ru-RU" dirty="0" smtClean="0"/>
            <a:t>Финансовые</a:t>
          </a:r>
          <a:endParaRPr lang="ru-RU" dirty="0"/>
        </a:p>
      </dgm:t>
    </dgm:pt>
    <dgm:pt modelId="{5A8C67E5-5A28-402A-8D6A-4D1C691579AB}" type="parTrans" cxnId="{08A4A593-3608-49DE-95EE-855078F20571}">
      <dgm:prSet/>
      <dgm:spPr/>
      <dgm:t>
        <a:bodyPr/>
        <a:lstStyle/>
        <a:p>
          <a:endParaRPr lang="ru-RU"/>
        </a:p>
      </dgm:t>
    </dgm:pt>
    <dgm:pt modelId="{22DD25B9-AD98-4774-B7AA-BCF643007816}" type="sibTrans" cxnId="{08A4A593-3608-49DE-95EE-855078F20571}">
      <dgm:prSet/>
      <dgm:spPr/>
      <dgm:t>
        <a:bodyPr/>
        <a:lstStyle/>
        <a:p>
          <a:endParaRPr lang="ru-RU"/>
        </a:p>
      </dgm:t>
    </dgm:pt>
    <dgm:pt modelId="{86AC9DD4-A59B-45E0-B8D5-F53CC1CFA762}">
      <dgm:prSet phldrT="[Текст]"/>
      <dgm:spPr/>
      <dgm:t>
        <a:bodyPr/>
        <a:lstStyle/>
        <a:p>
          <a:r>
            <a:rPr lang="ru-RU" dirty="0" smtClean="0"/>
            <a:t>Организационные</a:t>
          </a:r>
          <a:endParaRPr lang="ru-RU" dirty="0"/>
        </a:p>
      </dgm:t>
    </dgm:pt>
    <dgm:pt modelId="{AA685D3C-96AC-434B-BAB8-8F542297D3B6}" type="parTrans" cxnId="{DA76F0C5-24D5-4F75-9561-02D25B3224D4}">
      <dgm:prSet/>
      <dgm:spPr/>
      <dgm:t>
        <a:bodyPr/>
        <a:lstStyle/>
        <a:p>
          <a:endParaRPr lang="ru-RU"/>
        </a:p>
      </dgm:t>
    </dgm:pt>
    <dgm:pt modelId="{19FA5BC7-4DC4-49DF-8215-19A7A7DA76B3}" type="sibTrans" cxnId="{DA76F0C5-24D5-4F75-9561-02D25B3224D4}">
      <dgm:prSet/>
      <dgm:spPr/>
      <dgm:t>
        <a:bodyPr/>
        <a:lstStyle/>
        <a:p>
          <a:endParaRPr lang="ru-RU"/>
        </a:p>
      </dgm:t>
    </dgm:pt>
    <dgm:pt modelId="{20B2E324-69E3-4187-9320-B04D46FD5345}">
      <dgm:prSet phldrT="[Текст]"/>
      <dgm:spPr/>
      <dgm:t>
        <a:bodyPr/>
        <a:lstStyle/>
        <a:p>
          <a:r>
            <a:rPr lang="ru-RU" dirty="0" smtClean="0"/>
            <a:t>Мотивационные</a:t>
          </a:r>
          <a:endParaRPr lang="ru-RU" dirty="0"/>
        </a:p>
      </dgm:t>
    </dgm:pt>
    <dgm:pt modelId="{59690EE5-CB23-40B0-BA2B-98D0DB81637C}" type="parTrans" cxnId="{BDF721BD-78F7-428F-9A63-034A11951CCA}">
      <dgm:prSet/>
      <dgm:spPr/>
      <dgm:t>
        <a:bodyPr/>
        <a:lstStyle/>
        <a:p>
          <a:endParaRPr lang="ru-RU"/>
        </a:p>
      </dgm:t>
    </dgm:pt>
    <dgm:pt modelId="{A51E6A90-39A6-4199-A7A2-6D2068587A48}" type="sibTrans" cxnId="{BDF721BD-78F7-428F-9A63-034A11951CCA}">
      <dgm:prSet/>
      <dgm:spPr/>
      <dgm:t>
        <a:bodyPr/>
        <a:lstStyle/>
        <a:p>
          <a:endParaRPr lang="ru-RU"/>
        </a:p>
      </dgm:t>
    </dgm:pt>
    <dgm:pt modelId="{4ADE3955-F3EA-4B2C-9506-F47A2D66F4B2}">
      <dgm:prSet/>
      <dgm:spPr/>
      <dgm:t>
        <a:bodyPr/>
        <a:lstStyle/>
        <a:p>
          <a:r>
            <a:rPr lang="ru-RU" dirty="0" smtClean="0"/>
            <a:t>Временные</a:t>
          </a:r>
          <a:endParaRPr lang="ru-RU" dirty="0"/>
        </a:p>
      </dgm:t>
    </dgm:pt>
    <dgm:pt modelId="{6C22FF86-70AB-499F-9A50-B4E558B8FAA2}" type="parTrans" cxnId="{706033DE-AD78-40BC-BB93-BB56D7E4AD60}">
      <dgm:prSet/>
      <dgm:spPr/>
      <dgm:t>
        <a:bodyPr/>
        <a:lstStyle/>
        <a:p>
          <a:endParaRPr lang="ru-RU"/>
        </a:p>
      </dgm:t>
    </dgm:pt>
    <dgm:pt modelId="{9AE140D5-4BCC-40CE-B89D-2AF0BE76B7B8}" type="sibTrans" cxnId="{706033DE-AD78-40BC-BB93-BB56D7E4AD60}">
      <dgm:prSet/>
      <dgm:spPr/>
      <dgm:t>
        <a:bodyPr/>
        <a:lstStyle/>
        <a:p>
          <a:endParaRPr lang="ru-RU"/>
        </a:p>
      </dgm:t>
    </dgm:pt>
    <dgm:pt modelId="{E0F279F1-6846-49A6-B499-20B19E445D20}" type="pres">
      <dgm:prSet presAssocID="{3B67651F-5ED1-4532-B99D-0EF1609FE707}" presName="compositeShape" presStyleCnt="0">
        <dgm:presLayoutVars>
          <dgm:dir/>
          <dgm:resizeHandles/>
        </dgm:presLayoutVars>
      </dgm:prSet>
      <dgm:spPr/>
    </dgm:pt>
    <dgm:pt modelId="{14B2F4C9-A0C4-4F0A-B175-10BD9FB47149}" type="pres">
      <dgm:prSet presAssocID="{3B67651F-5ED1-4532-B99D-0EF1609FE707}" presName="pyramid" presStyleLbl="node1" presStyleIdx="0" presStyleCnt="1"/>
      <dgm:spPr/>
    </dgm:pt>
    <dgm:pt modelId="{C2C2F021-BA60-4535-9FEB-A7BD5092631E}" type="pres">
      <dgm:prSet presAssocID="{3B67651F-5ED1-4532-B99D-0EF1609FE707}" presName="theList" presStyleCnt="0"/>
      <dgm:spPr/>
    </dgm:pt>
    <dgm:pt modelId="{7DC7405A-4C4B-48F4-B9D4-317A1E6EC817}" type="pres">
      <dgm:prSet presAssocID="{B2F47BC0-12E5-483B-AC22-1D3FCC8B59DE}" presName="aNode" presStyleLbl="fgAcc1" presStyleIdx="0" presStyleCnt="4" custScaleX="174049">
        <dgm:presLayoutVars>
          <dgm:bulletEnabled val="1"/>
        </dgm:presLayoutVars>
      </dgm:prSet>
      <dgm:spPr/>
    </dgm:pt>
    <dgm:pt modelId="{B1EF280F-D37E-47CA-97D0-B488C16193A0}" type="pres">
      <dgm:prSet presAssocID="{B2F47BC0-12E5-483B-AC22-1D3FCC8B59DE}" presName="aSpace" presStyleCnt="0"/>
      <dgm:spPr/>
    </dgm:pt>
    <dgm:pt modelId="{881D8755-F10E-42F4-8A44-012C52082FC2}" type="pres">
      <dgm:prSet presAssocID="{4ADE3955-F3EA-4B2C-9506-F47A2D66F4B2}" presName="aNode" presStyleLbl="fgAcc1" presStyleIdx="1" presStyleCnt="4" custScaleX="171466">
        <dgm:presLayoutVars>
          <dgm:bulletEnabled val="1"/>
        </dgm:presLayoutVars>
      </dgm:prSet>
      <dgm:spPr/>
    </dgm:pt>
    <dgm:pt modelId="{24BFCA5B-1496-4E6C-9942-EC4997955F62}" type="pres">
      <dgm:prSet presAssocID="{4ADE3955-F3EA-4B2C-9506-F47A2D66F4B2}" presName="aSpace" presStyleCnt="0"/>
      <dgm:spPr/>
    </dgm:pt>
    <dgm:pt modelId="{F85E18AE-3364-4C63-8E10-9AE43FEEB894}" type="pres">
      <dgm:prSet presAssocID="{86AC9DD4-A59B-45E0-B8D5-F53CC1CFA762}" presName="aNode" presStyleLbl="fgAcc1" presStyleIdx="2" presStyleCnt="4" custScaleX="174049">
        <dgm:presLayoutVars>
          <dgm:bulletEnabled val="1"/>
        </dgm:presLayoutVars>
      </dgm:prSet>
      <dgm:spPr/>
    </dgm:pt>
    <dgm:pt modelId="{DB7614FD-2972-486D-B91F-EFFB50BB831B}" type="pres">
      <dgm:prSet presAssocID="{86AC9DD4-A59B-45E0-B8D5-F53CC1CFA762}" presName="aSpace" presStyleCnt="0"/>
      <dgm:spPr/>
    </dgm:pt>
    <dgm:pt modelId="{A2A87E94-F01E-477C-9BD4-48EE132B4BDC}" type="pres">
      <dgm:prSet presAssocID="{20B2E324-69E3-4187-9320-B04D46FD5345}" presName="aNode" presStyleLbl="fgAcc1" presStyleIdx="3" presStyleCnt="4" custScaleX="174049">
        <dgm:presLayoutVars>
          <dgm:bulletEnabled val="1"/>
        </dgm:presLayoutVars>
      </dgm:prSet>
      <dgm:spPr/>
    </dgm:pt>
    <dgm:pt modelId="{174F2018-152C-4D16-BE75-F101E3DF7856}" type="pres">
      <dgm:prSet presAssocID="{20B2E324-69E3-4187-9320-B04D46FD5345}" presName="aSpace" presStyleCnt="0"/>
      <dgm:spPr/>
    </dgm:pt>
  </dgm:ptLst>
  <dgm:cxnLst>
    <dgm:cxn modelId="{BDF721BD-78F7-428F-9A63-034A11951CCA}" srcId="{3B67651F-5ED1-4532-B99D-0EF1609FE707}" destId="{20B2E324-69E3-4187-9320-B04D46FD5345}" srcOrd="3" destOrd="0" parTransId="{59690EE5-CB23-40B0-BA2B-98D0DB81637C}" sibTransId="{A51E6A90-39A6-4199-A7A2-6D2068587A48}"/>
    <dgm:cxn modelId="{8960B5D2-4698-4047-9D4E-89F11768A6FF}" type="presOf" srcId="{4ADE3955-F3EA-4B2C-9506-F47A2D66F4B2}" destId="{881D8755-F10E-42F4-8A44-012C52082FC2}" srcOrd="0" destOrd="0" presId="urn:microsoft.com/office/officeart/2005/8/layout/pyramid2"/>
    <dgm:cxn modelId="{D69F0E8A-357B-45DC-A796-4EA448A261C0}" type="presOf" srcId="{20B2E324-69E3-4187-9320-B04D46FD5345}" destId="{A2A87E94-F01E-477C-9BD4-48EE132B4BDC}" srcOrd="0" destOrd="0" presId="urn:microsoft.com/office/officeart/2005/8/layout/pyramid2"/>
    <dgm:cxn modelId="{E7EEFFE1-EB97-4B96-8439-2150BAB9A30E}" type="presOf" srcId="{3B67651F-5ED1-4532-B99D-0EF1609FE707}" destId="{E0F279F1-6846-49A6-B499-20B19E445D20}" srcOrd="0" destOrd="0" presId="urn:microsoft.com/office/officeart/2005/8/layout/pyramid2"/>
    <dgm:cxn modelId="{706033DE-AD78-40BC-BB93-BB56D7E4AD60}" srcId="{3B67651F-5ED1-4532-B99D-0EF1609FE707}" destId="{4ADE3955-F3EA-4B2C-9506-F47A2D66F4B2}" srcOrd="1" destOrd="0" parTransId="{6C22FF86-70AB-499F-9A50-B4E558B8FAA2}" sibTransId="{9AE140D5-4BCC-40CE-B89D-2AF0BE76B7B8}"/>
    <dgm:cxn modelId="{08A4A593-3608-49DE-95EE-855078F20571}" srcId="{3B67651F-5ED1-4532-B99D-0EF1609FE707}" destId="{B2F47BC0-12E5-483B-AC22-1D3FCC8B59DE}" srcOrd="0" destOrd="0" parTransId="{5A8C67E5-5A28-402A-8D6A-4D1C691579AB}" sibTransId="{22DD25B9-AD98-4774-B7AA-BCF643007816}"/>
    <dgm:cxn modelId="{43713B1A-F709-4D19-A418-A78F88B201BF}" type="presOf" srcId="{86AC9DD4-A59B-45E0-B8D5-F53CC1CFA762}" destId="{F85E18AE-3364-4C63-8E10-9AE43FEEB894}" srcOrd="0" destOrd="0" presId="urn:microsoft.com/office/officeart/2005/8/layout/pyramid2"/>
    <dgm:cxn modelId="{802E854A-D02A-4B04-A12A-54F23D26D072}" type="presOf" srcId="{B2F47BC0-12E5-483B-AC22-1D3FCC8B59DE}" destId="{7DC7405A-4C4B-48F4-B9D4-317A1E6EC817}" srcOrd="0" destOrd="0" presId="urn:microsoft.com/office/officeart/2005/8/layout/pyramid2"/>
    <dgm:cxn modelId="{DA76F0C5-24D5-4F75-9561-02D25B3224D4}" srcId="{3B67651F-5ED1-4532-B99D-0EF1609FE707}" destId="{86AC9DD4-A59B-45E0-B8D5-F53CC1CFA762}" srcOrd="2" destOrd="0" parTransId="{AA685D3C-96AC-434B-BAB8-8F542297D3B6}" sibTransId="{19FA5BC7-4DC4-49DF-8215-19A7A7DA76B3}"/>
    <dgm:cxn modelId="{40A08502-2E09-47E2-B592-D4435183C0D7}" type="presParOf" srcId="{E0F279F1-6846-49A6-B499-20B19E445D20}" destId="{14B2F4C9-A0C4-4F0A-B175-10BD9FB47149}" srcOrd="0" destOrd="0" presId="urn:microsoft.com/office/officeart/2005/8/layout/pyramid2"/>
    <dgm:cxn modelId="{B5EA0D01-831E-40A6-A137-5D0F4419C5FC}" type="presParOf" srcId="{E0F279F1-6846-49A6-B499-20B19E445D20}" destId="{C2C2F021-BA60-4535-9FEB-A7BD5092631E}" srcOrd="1" destOrd="0" presId="urn:microsoft.com/office/officeart/2005/8/layout/pyramid2"/>
    <dgm:cxn modelId="{89C20DE0-D1B3-4655-BD28-ADE4605963FF}" type="presParOf" srcId="{C2C2F021-BA60-4535-9FEB-A7BD5092631E}" destId="{7DC7405A-4C4B-48F4-B9D4-317A1E6EC817}" srcOrd="0" destOrd="0" presId="urn:microsoft.com/office/officeart/2005/8/layout/pyramid2"/>
    <dgm:cxn modelId="{C54DE879-A00E-4FBB-8F5B-207A6F4F411F}" type="presParOf" srcId="{C2C2F021-BA60-4535-9FEB-A7BD5092631E}" destId="{B1EF280F-D37E-47CA-97D0-B488C16193A0}" srcOrd="1" destOrd="0" presId="urn:microsoft.com/office/officeart/2005/8/layout/pyramid2"/>
    <dgm:cxn modelId="{6BF90FB8-C9AA-4EB5-ACD9-4674362885F3}" type="presParOf" srcId="{C2C2F021-BA60-4535-9FEB-A7BD5092631E}" destId="{881D8755-F10E-42F4-8A44-012C52082FC2}" srcOrd="2" destOrd="0" presId="urn:microsoft.com/office/officeart/2005/8/layout/pyramid2"/>
    <dgm:cxn modelId="{A11648A2-0CE1-4B25-AC69-C2F0FB9A33E9}" type="presParOf" srcId="{C2C2F021-BA60-4535-9FEB-A7BD5092631E}" destId="{24BFCA5B-1496-4E6C-9942-EC4997955F62}" srcOrd="3" destOrd="0" presId="urn:microsoft.com/office/officeart/2005/8/layout/pyramid2"/>
    <dgm:cxn modelId="{B3AEA826-8058-4D5E-AE24-116BEF4B7971}" type="presParOf" srcId="{C2C2F021-BA60-4535-9FEB-A7BD5092631E}" destId="{F85E18AE-3364-4C63-8E10-9AE43FEEB894}" srcOrd="4" destOrd="0" presId="urn:microsoft.com/office/officeart/2005/8/layout/pyramid2"/>
    <dgm:cxn modelId="{D7F3E679-2FCD-48DE-8F28-7D60B8C9F843}" type="presParOf" srcId="{C2C2F021-BA60-4535-9FEB-A7BD5092631E}" destId="{DB7614FD-2972-486D-B91F-EFFB50BB831B}" srcOrd="5" destOrd="0" presId="urn:microsoft.com/office/officeart/2005/8/layout/pyramid2"/>
    <dgm:cxn modelId="{084C351D-0582-4EE5-893D-45D8D3ABC555}" type="presParOf" srcId="{C2C2F021-BA60-4535-9FEB-A7BD5092631E}" destId="{A2A87E94-F01E-477C-9BD4-48EE132B4BDC}" srcOrd="6" destOrd="0" presId="urn:microsoft.com/office/officeart/2005/8/layout/pyramid2"/>
    <dgm:cxn modelId="{A535FD44-20D4-4580-AAB6-BF718B1D9DF2}" type="presParOf" srcId="{C2C2F021-BA60-4535-9FEB-A7BD5092631E}" destId="{174F2018-152C-4D16-BE75-F101E3DF7856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13673C-A767-4D0F-9580-B61124DE1EB4}">
      <dsp:nvSpPr>
        <dsp:cNvPr id="0" name=""/>
        <dsp:cNvSpPr/>
      </dsp:nvSpPr>
      <dsp:spPr>
        <a:xfrm>
          <a:off x="3238812" y="364847"/>
          <a:ext cx="3067034" cy="12869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/>
            <a:t>Стажировочные</a:t>
          </a:r>
          <a:r>
            <a:rPr lang="ru-RU" sz="2500" b="1" kern="1200" dirty="0" smtClean="0"/>
            <a:t> площадки (17)</a:t>
          </a:r>
          <a:endParaRPr lang="ru-RU" sz="2500" b="1" kern="1200" dirty="0"/>
        </a:p>
      </dsp:txBody>
      <dsp:txXfrm>
        <a:off x="3238812" y="364847"/>
        <a:ext cx="3067034" cy="1286929"/>
      </dsp:txXfrm>
    </dsp:sp>
    <dsp:sp modelId="{F99CEB8C-F13F-45E8-8274-89D15C916DA5}">
      <dsp:nvSpPr>
        <dsp:cNvPr id="0" name=""/>
        <dsp:cNvSpPr/>
      </dsp:nvSpPr>
      <dsp:spPr>
        <a:xfrm rot="3458664">
          <a:off x="5349884" y="2441793"/>
          <a:ext cx="946565" cy="45042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3458664">
        <a:off x="5349884" y="2441793"/>
        <a:ext cx="946565" cy="450425"/>
      </dsp:txXfrm>
    </dsp:sp>
    <dsp:sp modelId="{B5675C83-7AC3-4C2C-A43E-6A2F102968EE}">
      <dsp:nvSpPr>
        <dsp:cNvPr id="0" name=""/>
        <dsp:cNvSpPr/>
      </dsp:nvSpPr>
      <dsp:spPr>
        <a:xfrm>
          <a:off x="5340487" y="3682236"/>
          <a:ext cx="3067034" cy="12869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/>
            <a:t>Пилотные</a:t>
          </a:r>
          <a:r>
            <a:rPr lang="ru-RU" sz="2500" b="1" kern="1200" dirty="0" smtClean="0"/>
            <a:t> площадки         (55 + 30)</a:t>
          </a:r>
          <a:endParaRPr lang="ru-RU" sz="2500" b="1" kern="1200" dirty="0"/>
        </a:p>
      </dsp:txBody>
      <dsp:txXfrm>
        <a:off x="5340487" y="3682236"/>
        <a:ext cx="3067034" cy="1286929"/>
      </dsp:txXfrm>
    </dsp:sp>
    <dsp:sp modelId="{CFC0CE6E-D1E9-4939-8A45-C463F372E8CC}">
      <dsp:nvSpPr>
        <dsp:cNvPr id="0" name=""/>
        <dsp:cNvSpPr/>
      </dsp:nvSpPr>
      <dsp:spPr>
        <a:xfrm rot="10800000">
          <a:off x="4275601" y="4100488"/>
          <a:ext cx="946565" cy="45042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4275601" y="4100488"/>
        <a:ext cx="946565" cy="450425"/>
      </dsp:txXfrm>
    </dsp:sp>
    <dsp:sp modelId="{25C2F7DC-FA8F-452B-ACA8-F5F372C8E396}">
      <dsp:nvSpPr>
        <dsp:cNvPr id="0" name=""/>
        <dsp:cNvSpPr/>
      </dsp:nvSpPr>
      <dsp:spPr>
        <a:xfrm>
          <a:off x="1090245" y="3682236"/>
          <a:ext cx="3067034" cy="12869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Консалтинговые центры (3)</a:t>
          </a:r>
          <a:endParaRPr lang="ru-RU" sz="2500" b="1" kern="1200" dirty="0"/>
        </a:p>
      </dsp:txBody>
      <dsp:txXfrm>
        <a:off x="1090245" y="3682236"/>
        <a:ext cx="3067034" cy="1286929"/>
      </dsp:txXfrm>
    </dsp:sp>
    <dsp:sp modelId="{5B05C96F-3706-4D31-B2F0-F943805D047D}">
      <dsp:nvSpPr>
        <dsp:cNvPr id="0" name=""/>
        <dsp:cNvSpPr/>
      </dsp:nvSpPr>
      <dsp:spPr>
        <a:xfrm rot="18175791">
          <a:off x="3224764" y="2441793"/>
          <a:ext cx="946565" cy="45042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8175791">
        <a:off x="3224764" y="2441793"/>
        <a:ext cx="946565" cy="4504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76828F-BD35-4442-8CE1-E9CBA3B3DE01}">
      <dsp:nvSpPr>
        <dsp:cNvPr id="0" name=""/>
        <dsp:cNvSpPr/>
      </dsp:nvSpPr>
      <dsp:spPr>
        <a:xfrm rot="5400000">
          <a:off x="-106561" y="107406"/>
          <a:ext cx="710410" cy="497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5400000">
        <a:off x="-106561" y="107406"/>
        <a:ext cx="710410" cy="497287"/>
      </dsp:txXfrm>
    </dsp:sp>
    <dsp:sp modelId="{BAEC7F1C-E170-4CDB-8B66-2B0AFB8D4244}">
      <dsp:nvSpPr>
        <dsp:cNvPr id="0" name=""/>
        <dsp:cNvSpPr/>
      </dsp:nvSpPr>
      <dsp:spPr>
        <a:xfrm rot="5400000">
          <a:off x="4737336" y="-4239203"/>
          <a:ext cx="461767" cy="8941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Нужны новые идеи</a:t>
          </a:r>
          <a:endParaRPr lang="ru-RU" sz="2500" kern="1200" dirty="0"/>
        </a:p>
      </dsp:txBody>
      <dsp:txXfrm rot="5400000">
        <a:off x="4737336" y="-4239203"/>
        <a:ext cx="461767" cy="8941864"/>
      </dsp:txXfrm>
    </dsp:sp>
    <dsp:sp modelId="{A0C0B166-0717-48D0-BE71-81B2329D2712}">
      <dsp:nvSpPr>
        <dsp:cNvPr id="0" name=""/>
        <dsp:cNvSpPr/>
      </dsp:nvSpPr>
      <dsp:spPr>
        <a:xfrm rot="5400000">
          <a:off x="-106561" y="732547"/>
          <a:ext cx="710410" cy="497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5400000">
        <a:off x="-106561" y="732547"/>
        <a:ext cx="710410" cy="497287"/>
      </dsp:txXfrm>
    </dsp:sp>
    <dsp:sp modelId="{FC340EC1-1133-4202-BD36-7E61CA4B0C9C}">
      <dsp:nvSpPr>
        <dsp:cNvPr id="0" name=""/>
        <dsp:cNvSpPr/>
      </dsp:nvSpPr>
      <dsp:spPr>
        <a:xfrm rot="5400000">
          <a:off x="4737336" y="-3614062"/>
          <a:ext cx="461767" cy="8941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Нужен «свежий» взгляд («извне»)</a:t>
          </a:r>
          <a:endParaRPr lang="ru-RU" sz="2500" kern="1200" dirty="0"/>
        </a:p>
      </dsp:txBody>
      <dsp:txXfrm rot="5400000">
        <a:off x="4737336" y="-3614062"/>
        <a:ext cx="461767" cy="8941864"/>
      </dsp:txXfrm>
    </dsp:sp>
    <dsp:sp modelId="{005D6F7E-4A28-4D27-8CBA-BCBBDEDC0D90}">
      <dsp:nvSpPr>
        <dsp:cNvPr id="0" name=""/>
        <dsp:cNvSpPr/>
      </dsp:nvSpPr>
      <dsp:spPr>
        <a:xfrm rot="5400000">
          <a:off x="-106561" y="1357689"/>
          <a:ext cx="710410" cy="497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 rot="5400000">
        <a:off x="-106561" y="1357689"/>
        <a:ext cx="710410" cy="497287"/>
      </dsp:txXfrm>
    </dsp:sp>
    <dsp:sp modelId="{063567CF-7041-4A7F-AA04-1302F21C0C72}">
      <dsp:nvSpPr>
        <dsp:cNvPr id="0" name=""/>
        <dsp:cNvSpPr/>
      </dsp:nvSpPr>
      <dsp:spPr>
        <a:xfrm rot="5400000">
          <a:off x="4737336" y="-2988920"/>
          <a:ext cx="461767" cy="8941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Нужны знания и опыт</a:t>
          </a:r>
          <a:endParaRPr lang="ru-RU" sz="2500" kern="1200" dirty="0"/>
        </a:p>
      </dsp:txBody>
      <dsp:txXfrm rot="5400000">
        <a:off x="4737336" y="-2988920"/>
        <a:ext cx="461767" cy="8941864"/>
      </dsp:txXfrm>
    </dsp:sp>
    <dsp:sp modelId="{9DDD21A2-C405-430A-81EC-366B687876F5}">
      <dsp:nvSpPr>
        <dsp:cNvPr id="0" name=""/>
        <dsp:cNvSpPr/>
      </dsp:nvSpPr>
      <dsp:spPr>
        <a:xfrm rot="5400000">
          <a:off x="-106561" y="1982831"/>
          <a:ext cx="710410" cy="497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-106561" y="1982831"/>
        <a:ext cx="710410" cy="497287"/>
      </dsp:txXfrm>
    </dsp:sp>
    <dsp:sp modelId="{E06E5795-DF4E-41B5-81AC-21A0946BDCE4}">
      <dsp:nvSpPr>
        <dsp:cNvPr id="0" name=""/>
        <dsp:cNvSpPr/>
      </dsp:nvSpPr>
      <dsp:spPr>
        <a:xfrm rot="5400000">
          <a:off x="4737336" y="-2363779"/>
          <a:ext cx="461767" cy="8941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Нужна помощь в реализации проекта (на любой стадии)</a:t>
          </a:r>
          <a:endParaRPr lang="ru-RU" sz="2500" kern="1200" dirty="0"/>
        </a:p>
      </dsp:txBody>
      <dsp:txXfrm rot="5400000">
        <a:off x="4737336" y="-2363779"/>
        <a:ext cx="461767" cy="8941864"/>
      </dsp:txXfrm>
    </dsp:sp>
    <dsp:sp modelId="{EF88797D-14F7-4740-BB8C-46F3A7EA7989}">
      <dsp:nvSpPr>
        <dsp:cNvPr id="0" name=""/>
        <dsp:cNvSpPr/>
      </dsp:nvSpPr>
      <dsp:spPr>
        <a:xfrm rot="5400000">
          <a:off x="-106561" y="2607972"/>
          <a:ext cx="710410" cy="497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-106561" y="2607972"/>
        <a:ext cx="710410" cy="497287"/>
      </dsp:txXfrm>
    </dsp:sp>
    <dsp:sp modelId="{CC11C832-FEC1-4574-920C-34CBCB3B5459}">
      <dsp:nvSpPr>
        <dsp:cNvPr id="0" name=""/>
        <dsp:cNvSpPr/>
      </dsp:nvSpPr>
      <dsp:spPr>
        <a:xfrm rot="5400000">
          <a:off x="4737336" y="-1738637"/>
          <a:ext cx="461767" cy="8941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Нужно снизить риски</a:t>
          </a:r>
          <a:endParaRPr lang="ru-RU" sz="2500" kern="1200" dirty="0"/>
        </a:p>
      </dsp:txBody>
      <dsp:txXfrm rot="5400000">
        <a:off x="4737336" y="-1738637"/>
        <a:ext cx="461767" cy="8941864"/>
      </dsp:txXfrm>
    </dsp:sp>
    <dsp:sp modelId="{E83B19DF-07A7-493A-A143-FB95A3B0B203}">
      <dsp:nvSpPr>
        <dsp:cNvPr id="0" name=""/>
        <dsp:cNvSpPr/>
      </dsp:nvSpPr>
      <dsp:spPr>
        <a:xfrm rot="5400000">
          <a:off x="-106561" y="3233114"/>
          <a:ext cx="710410" cy="497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-106561" y="3233114"/>
        <a:ext cx="710410" cy="497287"/>
      </dsp:txXfrm>
    </dsp:sp>
    <dsp:sp modelId="{76C4FE18-7974-40E6-9E35-E9D370BF6D2C}">
      <dsp:nvSpPr>
        <dsp:cNvPr id="0" name=""/>
        <dsp:cNvSpPr/>
      </dsp:nvSpPr>
      <dsp:spPr>
        <a:xfrm rot="5400000">
          <a:off x="4737336" y="-1113495"/>
          <a:ext cx="461767" cy="8941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Нужно повысить эффективность </a:t>
          </a:r>
          <a:endParaRPr lang="ru-RU" sz="2500" kern="1200" dirty="0"/>
        </a:p>
      </dsp:txBody>
      <dsp:txXfrm rot="5400000">
        <a:off x="4737336" y="-1113495"/>
        <a:ext cx="461767" cy="8941864"/>
      </dsp:txXfrm>
    </dsp:sp>
    <dsp:sp modelId="{2DCFC516-31BE-40AF-84DC-B7791EE90B95}">
      <dsp:nvSpPr>
        <dsp:cNvPr id="0" name=""/>
        <dsp:cNvSpPr/>
      </dsp:nvSpPr>
      <dsp:spPr>
        <a:xfrm rot="5400000">
          <a:off x="-106561" y="3858255"/>
          <a:ext cx="710410" cy="497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-106561" y="3858255"/>
        <a:ext cx="710410" cy="497287"/>
      </dsp:txXfrm>
    </dsp:sp>
    <dsp:sp modelId="{23736AC0-109B-4E34-B197-AAB17DC19B13}">
      <dsp:nvSpPr>
        <dsp:cNvPr id="0" name=""/>
        <dsp:cNvSpPr/>
      </dsp:nvSpPr>
      <dsp:spPr>
        <a:xfrm rot="5400000">
          <a:off x="4737336" y="-488354"/>
          <a:ext cx="461767" cy="8941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…</a:t>
          </a:r>
          <a:endParaRPr lang="ru-RU" sz="2500" kern="1200" dirty="0"/>
        </a:p>
      </dsp:txBody>
      <dsp:txXfrm rot="5400000">
        <a:off x="4737336" y="-488354"/>
        <a:ext cx="461767" cy="894186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D5BCFA-DAF7-4F65-B3F3-45DC832A0D64}">
      <dsp:nvSpPr>
        <dsp:cNvPr id="0" name=""/>
        <dsp:cNvSpPr/>
      </dsp:nvSpPr>
      <dsp:spPr>
        <a:xfrm>
          <a:off x="0" y="0"/>
          <a:ext cx="10130814" cy="1321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Построение эффективной системы управления организацией</a:t>
          </a:r>
          <a:endParaRPr lang="ru-RU" sz="2700" kern="1200" dirty="0"/>
        </a:p>
      </dsp:txBody>
      <dsp:txXfrm>
        <a:off x="2158310" y="0"/>
        <a:ext cx="7972503" cy="1321479"/>
      </dsp:txXfrm>
    </dsp:sp>
    <dsp:sp modelId="{B1D8DED7-1E63-4E8F-BE9D-33CC4949805F}">
      <dsp:nvSpPr>
        <dsp:cNvPr id="0" name=""/>
        <dsp:cNvSpPr/>
      </dsp:nvSpPr>
      <dsp:spPr>
        <a:xfrm>
          <a:off x="132147" y="132147"/>
          <a:ext cx="2026162" cy="10571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059BC-3D8A-41C1-991E-EA9C5FE1ED26}">
      <dsp:nvSpPr>
        <dsp:cNvPr id="0" name=""/>
        <dsp:cNvSpPr/>
      </dsp:nvSpPr>
      <dsp:spPr>
        <a:xfrm>
          <a:off x="0" y="1453627"/>
          <a:ext cx="10130814" cy="1321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Эффективная финансовая и административно-хозяйственная деятельность</a:t>
          </a:r>
          <a:endParaRPr lang="ru-RU" sz="2700" kern="1200" dirty="0"/>
        </a:p>
      </dsp:txBody>
      <dsp:txXfrm>
        <a:off x="2158310" y="1453627"/>
        <a:ext cx="7972503" cy="1321479"/>
      </dsp:txXfrm>
    </dsp:sp>
    <dsp:sp modelId="{EC16134C-8D40-4D5C-BCD9-9901F3B01E45}">
      <dsp:nvSpPr>
        <dsp:cNvPr id="0" name=""/>
        <dsp:cNvSpPr/>
      </dsp:nvSpPr>
      <dsp:spPr>
        <a:xfrm>
          <a:off x="132147" y="1585775"/>
          <a:ext cx="2026162" cy="10571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87710-B90B-4400-82DA-D9BAE6AF6D51}">
      <dsp:nvSpPr>
        <dsp:cNvPr id="0" name=""/>
        <dsp:cNvSpPr/>
      </dsp:nvSpPr>
      <dsp:spPr>
        <a:xfrm>
          <a:off x="0" y="2907254"/>
          <a:ext cx="10130814" cy="1321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Управление человеческими ресурсами</a:t>
          </a:r>
          <a:endParaRPr lang="ru-RU" sz="2700" kern="1200" dirty="0"/>
        </a:p>
      </dsp:txBody>
      <dsp:txXfrm>
        <a:off x="2158310" y="2907254"/>
        <a:ext cx="7972503" cy="1321479"/>
      </dsp:txXfrm>
    </dsp:sp>
    <dsp:sp modelId="{86B6AC2E-75BE-4FA7-B993-26DA2E3437AC}">
      <dsp:nvSpPr>
        <dsp:cNvPr id="0" name=""/>
        <dsp:cNvSpPr/>
      </dsp:nvSpPr>
      <dsp:spPr>
        <a:xfrm>
          <a:off x="132147" y="3039402"/>
          <a:ext cx="2026162" cy="10571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8932FB-9964-43FC-8245-57AA3297DB67}">
      <dsp:nvSpPr>
        <dsp:cNvPr id="0" name=""/>
        <dsp:cNvSpPr/>
      </dsp:nvSpPr>
      <dsp:spPr>
        <a:xfrm>
          <a:off x="0" y="4360881"/>
          <a:ext cx="10130814" cy="1321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Управление внедрением информационных технологий</a:t>
          </a:r>
          <a:endParaRPr lang="ru-RU" sz="2700" kern="1200" dirty="0"/>
        </a:p>
      </dsp:txBody>
      <dsp:txXfrm>
        <a:off x="2158310" y="4360881"/>
        <a:ext cx="7972503" cy="1321479"/>
      </dsp:txXfrm>
    </dsp:sp>
    <dsp:sp modelId="{55A871F8-81DB-45C9-988A-7A3683FB3F13}">
      <dsp:nvSpPr>
        <dsp:cNvPr id="0" name=""/>
        <dsp:cNvSpPr/>
      </dsp:nvSpPr>
      <dsp:spPr>
        <a:xfrm>
          <a:off x="132147" y="4493029"/>
          <a:ext cx="2026162" cy="10571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9137BB-3F25-44FC-918E-123CE12B7C01}">
      <dsp:nvSpPr>
        <dsp:cNvPr id="0" name=""/>
        <dsp:cNvSpPr/>
      </dsp:nvSpPr>
      <dsp:spPr>
        <a:xfrm>
          <a:off x="5223668" y="1620009"/>
          <a:ext cx="3695784" cy="641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708"/>
              </a:lnTo>
              <a:lnTo>
                <a:pt x="3695784" y="320708"/>
              </a:lnTo>
              <a:lnTo>
                <a:pt x="3695784" y="64141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D4550-89D5-4979-B183-4033BA7C922B}">
      <dsp:nvSpPr>
        <dsp:cNvPr id="0" name=""/>
        <dsp:cNvSpPr/>
      </dsp:nvSpPr>
      <dsp:spPr>
        <a:xfrm>
          <a:off x="5177948" y="1620009"/>
          <a:ext cx="91440" cy="6414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141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06EB5-D93F-408F-934A-21FBBC2BCA23}">
      <dsp:nvSpPr>
        <dsp:cNvPr id="0" name=""/>
        <dsp:cNvSpPr/>
      </dsp:nvSpPr>
      <dsp:spPr>
        <a:xfrm>
          <a:off x="1527884" y="1620009"/>
          <a:ext cx="3695784" cy="641417"/>
        </a:xfrm>
        <a:custGeom>
          <a:avLst/>
          <a:gdLst/>
          <a:ahLst/>
          <a:cxnLst/>
          <a:rect l="0" t="0" r="0" b="0"/>
          <a:pathLst>
            <a:path>
              <a:moveTo>
                <a:pt x="3695784" y="0"/>
              </a:moveTo>
              <a:lnTo>
                <a:pt x="3695784" y="320708"/>
              </a:lnTo>
              <a:lnTo>
                <a:pt x="0" y="320708"/>
              </a:lnTo>
              <a:lnTo>
                <a:pt x="0" y="64141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CBDC3-6DFA-4A63-BCC3-1A64DC49161B}">
      <dsp:nvSpPr>
        <dsp:cNvPr id="0" name=""/>
        <dsp:cNvSpPr/>
      </dsp:nvSpPr>
      <dsp:spPr>
        <a:xfrm>
          <a:off x="2181336" y="92826"/>
          <a:ext cx="6084665" cy="1527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Интенсивное погружение (4 модуля)</a:t>
          </a:r>
          <a:endParaRPr lang="ru-RU" sz="3600" b="1" kern="1200" dirty="0"/>
        </a:p>
      </dsp:txBody>
      <dsp:txXfrm>
        <a:off x="2181336" y="92826"/>
        <a:ext cx="6084665" cy="1527183"/>
      </dsp:txXfrm>
    </dsp:sp>
    <dsp:sp modelId="{AFD0979E-09D1-438C-BB9A-E7DCF1253502}">
      <dsp:nvSpPr>
        <dsp:cNvPr id="0" name=""/>
        <dsp:cNvSpPr/>
      </dsp:nvSpPr>
      <dsp:spPr>
        <a:xfrm>
          <a:off x="701" y="2261427"/>
          <a:ext cx="3054367" cy="1527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Обучение по всем модулям </a:t>
          </a:r>
          <a:endParaRPr lang="ru-RU" sz="2800" kern="1200" dirty="0"/>
        </a:p>
      </dsp:txBody>
      <dsp:txXfrm>
        <a:off x="701" y="2261427"/>
        <a:ext cx="3054367" cy="1527183"/>
      </dsp:txXfrm>
    </dsp:sp>
    <dsp:sp modelId="{1CFAE529-B33F-42BB-B37A-5001FA187D6B}">
      <dsp:nvSpPr>
        <dsp:cNvPr id="0" name=""/>
        <dsp:cNvSpPr/>
      </dsp:nvSpPr>
      <dsp:spPr>
        <a:xfrm>
          <a:off x="3696485" y="2261427"/>
          <a:ext cx="3054367" cy="1527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Обучение по любому(</a:t>
          </a:r>
          <a:r>
            <a:rPr lang="ru-RU" sz="2800" kern="1200" dirty="0" err="1" smtClean="0"/>
            <a:t>ым</a:t>
          </a:r>
          <a:r>
            <a:rPr lang="ru-RU" sz="2800" kern="1200" dirty="0" smtClean="0"/>
            <a:t>) модулям</a:t>
          </a:r>
          <a:endParaRPr lang="ru-RU" sz="2800" kern="1200" dirty="0"/>
        </a:p>
      </dsp:txBody>
      <dsp:txXfrm>
        <a:off x="3696485" y="2261427"/>
        <a:ext cx="3054367" cy="1527183"/>
      </dsp:txXfrm>
    </dsp:sp>
    <dsp:sp modelId="{2017386B-42D6-4AF0-8FEF-EC0E14675800}">
      <dsp:nvSpPr>
        <dsp:cNvPr id="0" name=""/>
        <dsp:cNvSpPr/>
      </dsp:nvSpPr>
      <dsp:spPr>
        <a:xfrm>
          <a:off x="7392269" y="2261427"/>
          <a:ext cx="3054367" cy="1527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Обучение по отдельным темам</a:t>
          </a:r>
          <a:endParaRPr lang="ru-RU" sz="2800" kern="1200" dirty="0"/>
        </a:p>
      </dsp:txBody>
      <dsp:txXfrm>
        <a:off x="7392269" y="2261427"/>
        <a:ext cx="3054367" cy="152718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E3FE35-FC70-460F-92D1-63E189A3B919}">
      <dsp:nvSpPr>
        <dsp:cNvPr id="0" name=""/>
        <dsp:cNvSpPr/>
      </dsp:nvSpPr>
      <dsp:spPr>
        <a:xfrm rot="5400000">
          <a:off x="-127289" y="127668"/>
          <a:ext cx="848594" cy="5940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5400000">
        <a:off x="-127289" y="127668"/>
        <a:ext cx="848594" cy="594016"/>
      </dsp:txXfrm>
    </dsp:sp>
    <dsp:sp modelId="{F28423A2-AF39-4E25-B537-1D59313FCC77}">
      <dsp:nvSpPr>
        <dsp:cNvPr id="0" name=""/>
        <dsp:cNvSpPr/>
      </dsp:nvSpPr>
      <dsp:spPr>
        <a:xfrm rot="5400000">
          <a:off x="5566229" y="-4971834"/>
          <a:ext cx="551586" cy="1049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Участие в плановых мероприятиях консалтинговых центров в качестве наблюдателей или участников.</a:t>
          </a:r>
          <a:endParaRPr lang="ru-RU" sz="1700" kern="1200" dirty="0"/>
        </a:p>
      </dsp:txBody>
      <dsp:txXfrm rot="5400000">
        <a:off x="5566229" y="-4971834"/>
        <a:ext cx="551586" cy="10496013"/>
      </dsp:txXfrm>
    </dsp:sp>
    <dsp:sp modelId="{218AEDA0-84C5-4D5E-A964-9F5F39C6D481}">
      <dsp:nvSpPr>
        <dsp:cNvPr id="0" name=""/>
        <dsp:cNvSpPr/>
      </dsp:nvSpPr>
      <dsp:spPr>
        <a:xfrm rot="5400000">
          <a:off x="-127289" y="892693"/>
          <a:ext cx="848594" cy="5940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5400000">
        <a:off x="-127289" y="892693"/>
        <a:ext cx="848594" cy="594016"/>
      </dsp:txXfrm>
    </dsp:sp>
    <dsp:sp modelId="{79A94557-95C8-4528-9548-F0A55380FACA}">
      <dsp:nvSpPr>
        <dsp:cNvPr id="0" name=""/>
        <dsp:cNvSpPr/>
      </dsp:nvSpPr>
      <dsp:spPr>
        <a:xfrm rot="5400000">
          <a:off x="5566229" y="-4206808"/>
          <a:ext cx="551586" cy="1049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Участие представителей консалтинговых центров в плановых мероприятиях инновационных площадок в качестве наблюдателей или участников (анализ результативности мероприятия).</a:t>
          </a:r>
          <a:endParaRPr lang="ru-RU" sz="1700" kern="1200" dirty="0"/>
        </a:p>
      </dsp:txBody>
      <dsp:txXfrm rot="5400000">
        <a:off x="5566229" y="-4206808"/>
        <a:ext cx="551586" cy="10496013"/>
      </dsp:txXfrm>
    </dsp:sp>
    <dsp:sp modelId="{73D39190-1FE4-4235-B41E-0290BE37A706}">
      <dsp:nvSpPr>
        <dsp:cNvPr id="0" name=""/>
        <dsp:cNvSpPr/>
      </dsp:nvSpPr>
      <dsp:spPr>
        <a:xfrm rot="5400000">
          <a:off x="-127289" y="1657719"/>
          <a:ext cx="848594" cy="5940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5400000">
        <a:off x="-127289" y="1657719"/>
        <a:ext cx="848594" cy="594016"/>
      </dsp:txXfrm>
    </dsp:sp>
    <dsp:sp modelId="{F7801964-73E1-4610-8C8E-DA628813B9A8}">
      <dsp:nvSpPr>
        <dsp:cNvPr id="0" name=""/>
        <dsp:cNvSpPr/>
      </dsp:nvSpPr>
      <dsp:spPr>
        <a:xfrm rot="5400000">
          <a:off x="5566229" y="-3441783"/>
          <a:ext cx="551586" cy="1049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Помощь в управлении документацией СМК.</a:t>
          </a:r>
          <a:endParaRPr lang="ru-RU" sz="1700" kern="1200" dirty="0"/>
        </a:p>
      </dsp:txBody>
      <dsp:txXfrm rot="5400000">
        <a:off x="5566229" y="-3441783"/>
        <a:ext cx="551586" cy="10496013"/>
      </dsp:txXfrm>
    </dsp:sp>
    <dsp:sp modelId="{28D34A4F-4F69-464B-93AA-9EAAD902CCDF}">
      <dsp:nvSpPr>
        <dsp:cNvPr id="0" name=""/>
        <dsp:cNvSpPr/>
      </dsp:nvSpPr>
      <dsp:spPr>
        <a:xfrm rot="5400000">
          <a:off x="-127289" y="2422745"/>
          <a:ext cx="848594" cy="5940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-127289" y="2422745"/>
        <a:ext cx="848594" cy="594016"/>
      </dsp:txXfrm>
    </dsp:sp>
    <dsp:sp modelId="{E6A6F801-71BD-4C24-BD3C-6640CE695FDA}">
      <dsp:nvSpPr>
        <dsp:cNvPr id="0" name=""/>
        <dsp:cNvSpPr/>
      </dsp:nvSpPr>
      <dsp:spPr>
        <a:xfrm rot="5400000">
          <a:off x="5566229" y="-2676757"/>
          <a:ext cx="551586" cy="1049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Участие в аудите деятельности </a:t>
          </a:r>
          <a:r>
            <a:rPr lang="ru-RU" sz="1700" kern="1200" dirty="0" err="1" smtClean="0"/>
            <a:t>пилотных</a:t>
          </a:r>
          <a:r>
            <a:rPr lang="ru-RU" sz="1700" kern="1200" dirty="0" smtClean="0"/>
            <a:t> площадок, закрепленных за </a:t>
          </a:r>
          <a:r>
            <a:rPr lang="ru-RU" sz="1700" kern="1200" dirty="0" err="1" smtClean="0"/>
            <a:t>стажировочными</a:t>
          </a:r>
          <a:r>
            <a:rPr lang="ru-RU" sz="1700" kern="1200" dirty="0" smtClean="0"/>
            <a:t> (по запросу </a:t>
          </a:r>
          <a:r>
            <a:rPr lang="ru-RU" sz="1700" kern="1200" dirty="0" err="1" smtClean="0"/>
            <a:t>стажировочных</a:t>
          </a:r>
          <a:r>
            <a:rPr lang="ru-RU" sz="1700" kern="1200" dirty="0" smtClean="0"/>
            <a:t> площадок).</a:t>
          </a:r>
          <a:endParaRPr lang="ru-RU" sz="1700" kern="1200" dirty="0"/>
        </a:p>
      </dsp:txBody>
      <dsp:txXfrm rot="5400000">
        <a:off x="5566229" y="-2676757"/>
        <a:ext cx="551586" cy="10496013"/>
      </dsp:txXfrm>
    </dsp:sp>
    <dsp:sp modelId="{9380C0D7-5E75-4230-854E-8D77DE5CC9DD}">
      <dsp:nvSpPr>
        <dsp:cNvPr id="0" name=""/>
        <dsp:cNvSpPr/>
      </dsp:nvSpPr>
      <dsp:spPr>
        <a:xfrm rot="5400000">
          <a:off x="-127289" y="3187771"/>
          <a:ext cx="848594" cy="5940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-127289" y="3187771"/>
        <a:ext cx="848594" cy="594016"/>
      </dsp:txXfrm>
    </dsp:sp>
    <dsp:sp modelId="{A610505C-B7F8-4712-AC58-719AEA1A95CE}">
      <dsp:nvSpPr>
        <dsp:cNvPr id="0" name=""/>
        <dsp:cNvSpPr/>
      </dsp:nvSpPr>
      <dsp:spPr>
        <a:xfrm rot="5400000">
          <a:off x="5566229" y="-1911731"/>
          <a:ext cx="551586" cy="1049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Аудит сайтов стажировочных площадок и закрепленных за ними пилотных.</a:t>
          </a:r>
          <a:endParaRPr lang="ru-RU" sz="1700" kern="1200"/>
        </a:p>
      </dsp:txBody>
      <dsp:txXfrm rot="5400000">
        <a:off x="5566229" y="-1911731"/>
        <a:ext cx="551586" cy="10496013"/>
      </dsp:txXfrm>
    </dsp:sp>
    <dsp:sp modelId="{B33074CA-AFBE-487A-922D-6DD6A785E146}">
      <dsp:nvSpPr>
        <dsp:cNvPr id="0" name=""/>
        <dsp:cNvSpPr/>
      </dsp:nvSpPr>
      <dsp:spPr>
        <a:xfrm rot="5400000">
          <a:off x="-127289" y="3952796"/>
          <a:ext cx="848594" cy="5940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-127289" y="3952796"/>
        <a:ext cx="848594" cy="594016"/>
      </dsp:txXfrm>
    </dsp:sp>
    <dsp:sp modelId="{75F05EDC-BA17-45FD-AB2A-351E0118A2B6}">
      <dsp:nvSpPr>
        <dsp:cNvPr id="0" name=""/>
        <dsp:cNvSpPr/>
      </dsp:nvSpPr>
      <dsp:spPr>
        <a:xfrm rot="5400000">
          <a:off x="5566229" y="-1146705"/>
          <a:ext cx="551586" cy="1049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Помощь в подготовке документов на конкурсы Правительства в области качества, на сертификацию СМК</a:t>
          </a:r>
          <a:endParaRPr lang="ru-RU" sz="1700" kern="1200" dirty="0"/>
        </a:p>
      </dsp:txBody>
      <dsp:txXfrm rot="5400000">
        <a:off x="5566229" y="-1146705"/>
        <a:ext cx="551586" cy="10496013"/>
      </dsp:txXfrm>
    </dsp:sp>
    <dsp:sp modelId="{FC27E412-19CF-4127-9958-1F0F4195D8A3}">
      <dsp:nvSpPr>
        <dsp:cNvPr id="0" name=""/>
        <dsp:cNvSpPr/>
      </dsp:nvSpPr>
      <dsp:spPr>
        <a:xfrm rot="5400000">
          <a:off x="-127289" y="4717822"/>
          <a:ext cx="848594" cy="5940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-127289" y="4717822"/>
        <a:ext cx="848594" cy="594016"/>
      </dsp:txXfrm>
    </dsp:sp>
    <dsp:sp modelId="{97D6D1F9-0C3A-448C-BD34-6218E38399F0}">
      <dsp:nvSpPr>
        <dsp:cNvPr id="0" name=""/>
        <dsp:cNvSpPr/>
      </dsp:nvSpPr>
      <dsp:spPr>
        <a:xfrm rot="5400000">
          <a:off x="5566229" y="-381680"/>
          <a:ext cx="551586" cy="1049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Участие в семинарах, НПК для педагогов, лекции для слушателей </a:t>
          </a:r>
          <a:r>
            <a:rPr lang="ru-RU" sz="1700" kern="1200" dirty="0" err="1" smtClean="0"/>
            <a:t>НИПКиПРО</a:t>
          </a:r>
          <a:r>
            <a:rPr lang="ru-RU" sz="1700" kern="1200" dirty="0" smtClean="0"/>
            <a:t> по вопросам качества, коррекция статей участников проекта и т.д.</a:t>
          </a:r>
          <a:endParaRPr lang="ru-RU" sz="1700" kern="1200" dirty="0"/>
        </a:p>
      </dsp:txBody>
      <dsp:txXfrm rot="5400000">
        <a:off x="5566229" y="-381680"/>
        <a:ext cx="551586" cy="1049601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9137BB-3F25-44FC-918E-123CE12B7C01}">
      <dsp:nvSpPr>
        <dsp:cNvPr id="0" name=""/>
        <dsp:cNvSpPr/>
      </dsp:nvSpPr>
      <dsp:spPr>
        <a:xfrm>
          <a:off x="5223668" y="1620009"/>
          <a:ext cx="3695784" cy="641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708"/>
              </a:lnTo>
              <a:lnTo>
                <a:pt x="3695784" y="320708"/>
              </a:lnTo>
              <a:lnTo>
                <a:pt x="3695784" y="64141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D4550-89D5-4979-B183-4033BA7C922B}">
      <dsp:nvSpPr>
        <dsp:cNvPr id="0" name=""/>
        <dsp:cNvSpPr/>
      </dsp:nvSpPr>
      <dsp:spPr>
        <a:xfrm>
          <a:off x="5177948" y="1620009"/>
          <a:ext cx="91440" cy="6414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141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06EB5-D93F-408F-934A-21FBBC2BCA23}">
      <dsp:nvSpPr>
        <dsp:cNvPr id="0" name=""/>
        <dsp:cNvSpPr/>
      </dsp:nvSpPr>
      <dsp:spPr>
        <a:xfrm>
          <a:off x="1527884" y="1620009"/>
          <a:ext cx="3695784" cy="641417"/>
        </a:xfrm>
        <a:custGeom>
          <a:avLst/>
          <a:gdLst/>
          <a:ahLst/>
          <a:cxnLst/>
          <a:rect l="0" t="0" r="0" b="0"/>
          <a:pathLst>
            <a:path>
              <a:moveTo>
                <a:pt x="3695784" y="0"/>
              </a:moveTo>
              <a:lnTo>
                <a:pt x="3695784" y="320708"/>
              </a:lnTo>
              <a:lnTo>
                <a:pt x="0" y="320708"/>
              </a:lnTo>
              <a:lnTo>
                <a:pt x="0" y="64141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CBDC3-6DFA-4A63-BCC3-1A64DC49161B}">
      <dsp:nvSpPr>
        <dsp:cNvPr id="0" name=""/>
        <dsp:cNvSpPr/>
      </dsp:nvSpPr>
      <dsp:spPr>
        <a:xfrm>
          <a:off x="2181336" y="92826"/>
          <a:ext cx="6084665" cy="1527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Консультирование</a:t>
          </a:r>
          <a:endParaRPr lang="ru-RU" sz="3600" b="1" kern="1200" dirty="0"/>
        </a:p>
      </dsp:txBody>
      <dsp:txXfrm>
        <a:off x="2181336" y="92826"/>
        <a:ext cx="6084665" cy="1527183"/>
      </dsp:txXfrm>
    </dsp:sp>
    <dsp:sp modelId="{AFD0979E-09D1-438C-BB9A-E7DCF1253502}">
      <dsp:nvSpPr>
        <dsp:cNvPr id="0" name=""/>
        <dsp:cNvSpPr/>
      </dsp:nvSpPr>
      <dsp:spPr>
        <a:xfrm>
          <a:off x="701" y="2261427"/>
          <a:ext cx="3054367" cy="1527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Дистанционная форма</a:t>
          </a:r>
          <a:endParaRPr lang="ru-RU" sz="2800" kern="1200" dirty="0"/>
        </a:p>
      </dsp:txBody>
      <dsp:txXfrm>
        <a:off x="701" y="2261427"/>
        <a:ext cx="3054367" cy="1527183"/>
      </dsp:txXfrm>
    </dsp:sp>
    <dsp:sp modelId="{1CFAE529-B33F-42BB-B37A-5001FA187D6B}">
      <dsp:nvSpPr>
        <dsp:cNvPr id="0" name=""/>
        <dsp:cNvSpPr/>
      </dsp:nvSpPr>
      <dsp:spPr>
        <a:xfrm>
          <a:off x="3696485" y="2261427"/>
          <a:ext cx="3054367" cy="1527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Очная форма</a:t>
          </a:r>
          <a:endParaRPr lang="ru-RU" sz="2800" kern="1200" dirty="0"/>
        </a:p>
      </dsp:txBody>
      <dsp:txXfrm>
        <a:off x="3696485" y="2261427"/>
        <a:ext cx="3054367" cy="1527183"/>
      </dsp:txXfrm>
    </dsp:sp>
    <dsp:sp modelId="{2017386B-42D6-4AF0-8FEF-EC0E14675800}">
      <dsp:nvSpPr>
        <dsp:cNvPr id="0" name=""/>
        <dsp:cNvSpPr/>
      </dsp:nvSpPr>
      <dsp:spPr>
        <a:xfrm>
          <a:off x="7392269" y="2261427"/>
          <a:ext cx="3054367" cy="1527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Сайт</a:t>
          </a:r>
          <a:endParaRPr lang="ru-RU" sz="2800" kern="1200" dirty="0"/>
        </a:p>
      </dsp:txBody>
      <dsp:txXfrm>
        <a:off x="7392269" y="2261427"/>
        <a:ext cx="3054367" cy="152718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AAE896-003F-48A9-A96A-7E8610437539}">
      <dsp:nvSpPr>
        <dsp:cNvPr id="0" name=""/>
        <dsp:cNvSpPr/>
      </dsp:nvSpPr>
      <dsp:spPr>
        <a:xfrm rot="5400000">
          <a:off x="5699096" y="-4770860"/>
          <a:ext cx="1058959" cy="108709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Модель системы управления качеством образования, соответствующая международным стандартам качества</a:t>
          </a:r>
          <a:endParaRPr lang="ru-RU" sz="2000" kern="1200" dirty="0"/>
        </a:p>
      </dsp:txBody>
      <dsp:txXfrm rot="5400000">
        <a:off x="5699096" y="-4770860"/>
        <a:ext cx="1058959" cy="10870924"/>
      </dsp:txXfrm>
    </dsp:sp>
    <dsp:sp modelId="{D9EFC20C-EBAC-455F-B1D7-6BAE995C53A3}">
      <dsp:nvSpPr>
        <dsp:cNvPr id="0" name=""/>
        <dsp:cNvSpPr/>
      </dsp:nvSpPr>
      <dsp:spPr>
        <a:xfrm>
          <a:off x="421" y="2752"/>
          <a:ext cx="792693" cy="132369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1 </a:t>
          </a:r>
          <a:endParaRPr lang="ru-RU" sz="3600" kern="1200" dirty="0"/>
        </a:p>
      </dsp:txBody>
      <dsp:txXfrm>
        <a:off x="421" y="2752"/>
        <a:ext cx="792693" cy="1323699"/>
      </dsp:txXfrm>
    </dsp:sp>
    <dsp:sp modelId="{557CD112-A1D5-4F82-A7D2-8068162EDE1D}">
      <dsp:nvSpPr>
        <dsp:cNvPr id="0" name=""/>
        <dsp:cNvSpPr/>
      </dsp:nvSpPr>
      <dsp:spPr>
        <a:xfrm rot="5400000">
          <a:off x="5699096" y="-3380976"/>
          <a:ext cx="1058959" cy="108709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Модель управления инфраструктурой, МТБ, финансовыми ресурсами, обеспечивающая эффективность их использования, а также возможность их развития (увеличения) за счет внебюджетных средств и внутренних ресурсов ОУ. </a:t>
          </a:r>
          <a:endParaRPr lang="ru-RU" sz="2000" kern="1200" dirty="0"/>
        </a:p>
      </dsp:txBody>
      <dsp:txXfrm rot="5400000">
        <a:off x="5699096" y="-3380976"/>
        <a:ext cx="1058959" cy="10870924"/>
      </dsp:txXfrm>
    </dsp:sp>
    <dsp:sp modelId="{354DD44B-7A57-48FD-8058-14B61E2DCABA}">
      <dsp:nvSpPr>
        <dsp:cNvPr id="0" name=""/>
        <dsp:cNvSpPr/>
      </dsp:nvSpPr>
      <dsp:spPr>
        <a:xfrm>
          <a:off x="421" y="1392636"/>
          <a:ext cx="792693" cy="132369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2</a:t>
          </a:r>
          <a:endParaRPr lang="ru-RU" sz="3600" kern="1200" dirty="0"/>
        </a:p>
      </dsp:txBody>
      <dsp:txXfrm>
        <a:off x="421" y="1392636"/>
        <a:ext cx="792693" cy="1323699"/>
      </dsp:txXfrm>
    </dsp:sp>
    <dsp:sp modelId="{F6BA4B10-52A5-4347-8F9F-59A7AF3795DE}">
      <dsp:nvSpPr>
        <dsp:cNvPr id="0" name=""/>
        <dsp:cNvSpPr/>
      </dsp:nvSpPr>
      <dsp:spPr>
        <a:xfrm rot="5400000">
          <a:off x="5699096" y="-1991092"/>
          <a:ext cx="1058959" cy="108709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Алгоритм действий высшего руководства по развитию профессиональных компетентностей педагогических работников в соответствии с профессиональным стандартом «Педагог…». Модель перевода педагогов на эффективный контракт.</a:t>
          </a:r>
          <a:endParaRPr lang="ru-RU" sz="2000" kern="1200" dirty="0"/>
        </a:p>
      </dsp:txBody>
      <dsp:txXfrm rot="5400000">
        <a:off x="5699096" y="-1991092"/>
        <a:ext cx="1058959" cy="10870924"/>
      </dsp:txXfrm>
    </dsp:sp>
    <dsp:sp modelId="{98C95812-E862-4CFB-9906-6DBB51800A1A}">
      <dsp:nvSpPr>
        <dsp:cNvPr id="0" name=""/>
        <dsp:cNvSpPr/>
      </dsp:nvSpPr>
      <dsp:spPr>
        <a:xfrm>
          <a:off x="421" y="2782520"/>
          <a:ext cx="792693" cy="132369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3</a:t>
          </a:r>
          <a:endParaRPr lang="ru-RU" sz="3600" kern="1200" dirty="0"/>
        </a:p>
      </dsp:txBody>
      <dsp:txXfrm>
        <a:off x="421" y="2782520"/>
        <a:ext cx="792693" cy="1323699"/>
      </dsp:txXfrm>
    </dsp:sp>
    <dsp:sp modelId="{3E91090E-FD42-4456-B7F3-0664A8F2E1F9}">
      <dsp:nvSpPr>
        <dsp:cNvPr id="0" name=""/>
        <dsp:cNvSpPr/>
      </dsp:nvSpPr>
      <dsp:spPr>
        <a:xfrm rot="5400000">
          <a:off x="5699096" y="-601207"/>
          <a:ext cx="1058959" cy="108709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Модель управления ОО «Умная школа» </a:t>
          </a:r>
          <a:endParaRPr lang="ru-RU" sz="2000" kern="1200" dirty="0"/>
        </a:p>
      </dsp:txBody>
      <dsp:txXfrm rot="5400000">
        <a:off x="5699096" y="-601207"/>
        <a:ext cx="1058959" cy="10870924"/>
      </dsp:txXfrm>
    </dsp:sp>
    <dsp:sp modelId="{67DF8D6B-40F4-4131-B45E-6248A0D3FA1F}">
      <dsp:nvSpPr>
        <dsp:cNvPr id="0" name=""/>
        <dsp:cNvSpPr/>
      </dsp:nvSpPr>
      <dsp:spPr>
        <a:xfrm>
          <a:off x="421" y="4172404"/>
          <a:ext cx="792693" cy="132369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4</a:t>
          </a:r>
          <a:endParaRPr lang="ru-RU" sz="3600" kern="1200" dirty="0"/>
        </a:p>
      </dsp:txBody>
      <dsp:txXfrm>
        <a:off x="421" y="4172404"/>
        <a:ext cx="792693" cy="132369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B2F4C9-A0C4-4F0A-B175-10BD9FB47149}">
      <dsp:nvSpPr>
        <dsp:cNvPr id="0" name=""/>
        <dsp:cNvSpPr/>
      </dsp:nvSpPr>
      <dsp:spPr>
        <a:xfrm>
          <a:off x="1933049" y="0"/>
          <a:ext cx="4471133" cy="4471133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7405A-4C4B-48F4-B9D4-317A1E6EC817}">
      <dsp:nvSpPr>
        <dsp:cNvPr id="0" name=""/>
        <dsp:cNvSpPr/>
      </dsp:nvSpPr>
      <dsp:spPr>
        <a:xfrm>
          <a:off x="3092596" y="449514"/>
          <a:ext cx="5058275" cy="10584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Финансовые</a:t>
          </a:r>
          <a:endParaRPr lang="ru-RU" sz="3500" kern="1200" dirty="0"/>
        </a:p>
      </dsp:txBody>
      <dsp:txXfrm>
        <a:off x="3092596" y="449514"/>
        <a:ext cx="5058275" cy="1058401"/>
      </dsp:txXfrm>
    </dsp:sp>
    <dsp:sp modelId="{F85E18AE-3364-4C63-8E10-9AE43FEEB894}">
      <dsp:nvSpPr>
        <dsp:cNvPr id="0" name=""/>
        <dsp:cNvSpPr/>
      </dsp:nvSpPr>
      <dsp:spPr>
        <a:xfrm>
          <a:off x="3092596" y="1640215"/>
          <a:ext cx="5058275" cy="10584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Кадровые</a:t>
          </a:r>
          <a:endParaRPr lang="ru-RU" sz="3500" kern="1200" dirty="0"/>
        </a:p>
      </dsp:txBody>
      <dsp:txXfrm>
        <a:off x="3092596" y="1640215"/>
        <a:ext cx="5058275" cy="1058401"/>
      </dsp:txXfrm>
    </dsp:sp>
    <dsp:sp modelId="{A2A87E94-F01E-477C-9BD4-48EE132B4BDC}">
      <dsp:nvSpPr>
        <dsp:cNvPr id="0" name=""/>
        <dsp:cNvSpPr/>
      </dsp:nvSpPr>
      <dsp:spPr>
        <a:xfrm>
          <a:off x="3092596" y="2830917"/>
          <a:ext cx="5058275" cy="10584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Нормативно-правовые</a:t>
          </a:r>
          <a:endParaRPr lang="ru-RU" sz="3500" kern="1200" dirty="0"/>
        </a:p>
      </dsp:txBody>
      <dsp:txXfrm>
        <a:off x="3092596" y="2830917"/>
        <a:ext cx="5058275" cy="105840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B2F4C9-A0C4-4F0A-B175-10BD9FB47149}">
      <dsp:nvSpPr>
        <dsp:cNvPr id="0" name=""/>
        <dsp:cNvSpPr/>
      </dsp:nvSpPr>
      <dsp:spPr>
        <a:xfrm>
          <a:off x="1492874" y="0"/>
          <a:ext cx="5104179" cy="5104179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7405A-4C4B-48F4-B9D4-317A1E6EC817}">
      <dsp:nvSpPr>
        <dsp:cNvPr id="0" name=""/>
        <dsp:cNvSpPr/>
      </dsp:nvSpPr>
      <dsp:spPr>
        <a:xfrm>
          <a:off x="2816595" y="510916"/>
          <a:ext cx="5774452" cy="9071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Финансовые</a:t>
          </a:r>
          <a:endParaRPr lang="ru-RU" sz="3900" kern="1200" dirty="0"/>
        </a:p>
      </dsp:txBody>
      <dsp:txXfrm>
        <a:off x="2816595" y="510916"/>
        <a:ext cx="5774452" cy="907188"/>
      </dsp:txXfrm>
    </dsp:sp>
    <dsp:sp modelId="{881D8755-F10E-42F4-8A44-012C52082FC2}">
      <dsp:nvSpPr>
        <dsp:cNvPr id="0" name=""/>
        <dsp:cNvSpPr/>
      </dsp:nvSpPr>
      <dsp:spPr>
        <a:xfrm>
          <a:off x="2859444" y="1531502"/>
          <a:ext cx="5688755" cy="9071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Временные</a:t>
          </a:r>
          <a:endParaRPr lang="ru-RU" sz="3900" kern="1200" dirty="0"/>
        </a:p>
      </dsp:txBody>
      <dsp:txXfrm>
        <a:off x="2859444" y="1531502"/>
        <a:ext cx="5688755" cy="907188"/>
      </dsp:txXfrm>
    </dsp:sp>
    <dsp:sp modelId="{F85E18AE-3364-4C63-8E10-9AE43FEEB894}">
      <dsp:nvSpPr>
        <dsp:cNvPr id="0" name=""/>
        <dsp:cNvSpPr/>
      </dsp:nvSpPr>
      <dsp:spPr>
        <a:xfrm>
          <a:off x="2816595" y="2552089"/>
          <a:ext cx="5774452" cy="9071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Организационные</a:t>
          </a:r>
          <a:endParaRPr lang="ru-RU" sz="3900" kern="1200" dirty="0"/>
        </a:p>
      </dsp:txBody>
      <dsp:txXfrm>
        <a:off x="2816595" y="2552089"/>
        <a:ext cx="5774452" cy="907188"/>
      </dsp:txXfrm>
    </dsp:sp>
    <dsp:sp modelId="{A2A87E94-F01E-477C-9BD4-48EE132B4BDC}">
      <dsp:nvSpPr>
        <dsp:cNvPr id="0" name=""/>
        <dsp:cNvSpPr/>
      </dsp:nvSpPr>
      <dsp:spPr>
        <a:xfrm>
          <a:off x="2816595" y="3572676"/>
          <a:ext cx="5774452" cy="9071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Мотивационные</a:t>
          </a:r>
          <a:endParaRPr lang="ru-RU" sz="3900" kern="1200" dirty="0"/>
        </a:p>
      </dsp:txBody>
      <dsp:txXfrm>
        <a:off x="2816595" y="3572676"/>
        <a:ext cx="5774452" cy="907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145894" y="1597306"/>
            <a:ext cx="8220706" cy="2360932"/>
          </a:xfrm>
        </p:spPr>
        <p:txBody>
          <a:bodyPr/>
          <a:lstStyle/>
          <a:p>
            <a:pPr algn="ctr"/>
            <a:r>
              <a:rPr lang="ru-RU" sz="3800" b="1" dirty="0" smtClean="0">
                <a:solidFill>
                  <a:schemeClr val="accent1">
                    <a:lumMod val="50000"/>
                  </a:schemeClr>
                </a:solidFill>
              </a:rPr>
              <a:t>Программа консалтингового сопровождения организаций по разработке моделей управления и улучшения СМК</a:t>
            </a:r>
            <a:endParaRPr lang="ru-RU" sz="3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16687" y="4930817"/>
            <a:ext cx="5578998" cy="1351236"/>
          </a:xfrm>
        </p:spPr>
        <p:txBody>
          <a:bodyPr>
            <a:noAutofit/>
          </a:bodyPr>
          <a:lstStyle/>
          <a:p>
            <a:pPr algn="l"/>
            <a:r>
              <a:rPr lang="ru-RU" sz="2400" b="1" dirty="0" err="1" smtClean="0"/>
              <a:t>Куневская</a:t>
            </a:r>
            <a:r>
              <a:rPr lang="ru-RU" sz="2400" b="1" dirty="0" smtClean="0"/>
              <a:t> Людмила Викторовна, </a:t>
            </a:r>
          </a:p>
          <a:p>
            <a:pPr algn="l"/>
            <a:r>
              <a:rPr lang="ru-RU" sz="2400" b="1" dirty="0" smtClean="0"/>
              <a:t>заместитель директора по УВР </a:t>
            </a:r>
          </a:p>
          <a:p>
            <a:pPr algn="l"/>
            <a:r>
              <a:rPr lang="ru-RU" sz="2400" b="1" dirty="0" smtClean="0"/>
              <a:t>МАОУ «Лицей № 9»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8702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780" y="175846"/>
            <a:ext cx="8596668" cy="89095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Риски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7863" y="937846"/>
          <a:ext cx="10083922" cy="5104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0677"/>
            <a:ext cx="10011507" cy="13208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Статус региональных инновационных площадок проекта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Внедрение модели системы управления качеством образования в общеобразовательных учреждениях Новосибирской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области» 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459276" y="1477108"/>
          <a:ext cx="9497768" cy="4970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975037" y="1623382"/>
            <a:ext cx="5674806" cy="1055608"/>
          </a:xfrm>
          <a:prstGeom prst="wedgeRoundRectCallout">
            <a:avLst>
              <a:gd name="adj1" fmla="val -52646"/>
              <a:gd name="adj2" fmla="val 83157"/>
              <a:gd name="adj3" fmla="val 16667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ru-RU" b="1" dirty="0" smtClean="0">
                <a:latin typeface="+mj-lt"/>
                <a:ea typeface="+mj-ea"/>
                <a:cs typeface="+mj-cs"/>
              </a:rPr>
              <a:t>…«</a:t>
            </a:r>
            <a:r>
              <a:rPr lang="ru-RU" b="1" dirty="0" smtClean="0">
                <a:latin typeface="+mj-lt"/>
                <a:ea typeface="+mj-ea"/>
                <a:cs typeface="+mj-cs"/>
              </a:rPr>
              <a:t>точки» инновационного развития 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ru-RU" b="1" dirty="0" smtClean="0">
                <a:latin typeface="+mj-lt"/>
                <a:ea typeface="+mj-ea"/>
                <a:cs typeface="+mj-cs"/>
              </a:rPr>
              <a:t>для </a:t>
            </a:r>
            <a:r>
              <a:rPr lang="ru-RU" sz="2000" b="1" u="sng" dirty="0" smtClean="0">
                <a:latin typeface="+mj-lt"/>
                <a:ea typeface="+mj-ea"/>
                <a:cs typeface="+mj-cs"/>
              </a:rPr>
              <a:t>трансляции</a:t>
            </a:r>
            <a:r>
              <a:rPr lang="ru-RU" b="1" dirty="0" smtClean="0">
                <a:latin typeface="+mj-lt"/>
                <a:ea typeface="+mj-ea"/>
                <a:cs typeface="+mj-cs"/>
              </a:rPr>
              <a:t> передового опыта 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ru-RU" b="1" dirty="0" smtClean="0">
                <a:latin typeface="+mj-lt"/>
                <a:ea typeface="+mj-ea"/>
                <a:cs typeface="+mj-cs"/>
              </a:rPr>
              <a:t>в области управления качеством образования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6084278" y="3541766"/>
            <a:ext cx="5556738" cy="1055608"/>
          </a:xfrm>
          <a:prstGeom prst="wedgeRoundRectCallout">
            <a:avLst>
              <a:gd name="adj1" fmla="val -62614"/>
              <a:gd name="adj2" fmla="val 96928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smtClean="0">
                <a:latin typeface="+mj-lt"/>
                <a:ea typeface="+mj-ea"/>
                <a:cs typeface="+mj-cs"/>
              </a:rPr>
              <a:t>…«</a:t>
            </a:r>
            <a:r>
              <a:rPr lang="ru-RU" b="1" dirty="0" smtClean="0">
                <a:latin typeface="+mj-lt"/>
                <a:ea typeface="+mj-ea"/>
                <a:cs typeface="+mj-cs"/>
              </a:rPr>
              <a:t>точки» инновационного развития для </a:t>
            </a:r>
            <a:r>
              <a:rPr lang="ru-RU" sz="2000" b="1" u="sng" dirty="0" smtClean="0">
                <a:latin typeface="+mj-lt"/>
                <a:ea typeface="+mj-ea"/>
                <a:cs typeface="+mj-cs"/>
              </a:rPr>
              <a:t>внедрения</a:t>
            </a:r>
            <a:r>
              <a:rPr lang="ru-RU" b="1" dirty="0" smtClean="0">
                <a:latin typeface="+mj-lt"/>
                <a:ea typeface="+mj-ea"/>
                <a:cs typeface="+mj-cs"/>
              </a:rPr>
              <a:t>  позитивного опыта в области управления качеством образования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2584" y="4325814"/>
            <a:ext cx="431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?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211" y="293077"/>
            <a:ext cx="897075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Цель консалтинга – помочь системе управления в достижении заявленных целей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9439152" cy="446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9395" y="0"/>
            <a:ext cx="8596668" cy="77372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Консалтинговые услуги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77863" y="738554"/>
          <a:ext cx="10130814" cy="5685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057" y="175846"/>
            <a:ext cx="8923866" cy="160215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Варианты консалтингового сопровождения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 этап 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7862" y="2160588"/>
          <a:ext cx="10447338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015" y="0"/>
            <a:ext cx="9894277" cy="117230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Варианты консалтингового сопровождения</a:t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2 этап - СОПРОВОЖДЕНИЕ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93078" y="1219200"/>
          <a:ext cx="11090030" cy="5439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057" y="175846"/>
            <a:ext cx="8923866" cy="160215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Варианты консалтингового сопровождения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3 этап 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7862" y="2160588"/>
          <a:ext cx="10447338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69166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Прогнозируемые результаты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93078" y="1171575"/>
          <a:ext cx="11664460" cy="5498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780" y="175846"/>
            <a:ext cx="8596668" cy="89095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Ресурсы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7863" y="1570892"/>
          <a:ext cx="10083922" cy="447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373</Words>
  <Application>Microsoft Office PowerPoint</Application>
  <PresentationFormat>Произвольный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Грань</vt:lpstr>
      <vt:lpstr>Программа консалтингового сопровождения организаций по разработке моделей управления и улучшения СМК</vt:lpstr>
      <vt:lpstr>Статус региональных инновационных площадок проекта «Внедрение модели системы управления качеством образования в общеобразовательных учреждениях Новосибирской области» </vt:lpstr>
      <vt:lpstr>Цель консалтинга – помочь системе управления в достижении заявленных целей</vt:lpstr>
      <vt:lpstr>Консалтинговые услуги</vt:lpstr>
      <vt:lpstr>Варианты консалтингового сопровождения 1 этап </vt:lpstr>
      <vt:lpstr>Варианты консалтингового сопровождения 2 этап - СОПРОВОЖДЕНИЕ </vt:lpstr>
      <vt:lpstr>Варианты консалтингового сопровождения 3 этап </vt:lpstr>
      <vt:lpstr>Прогнозируемые результаты</vt:lpstr>
      <vt:lpstr>Ресурсы</vt:lpstr>
      <vt:lpstr>Риски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 сентября Классная работа</dc:title>
  <dc:creator>Пользователь</dc:creator>
  <cp:lastModifiedBy>Сергей</cp:lastModifiedBy>
  <cp:revision>30</cp:revision>
  <dcterms:created xsi:type="dcterms:W3CDTF">2015-07-02T13:30:38Z</dcterms:created>
  <dcterms:modified xsi:type="dcterms:W3CDTF">2015-08-19T14:00:44Z</dcterms:modified>
</cp:coreProperties>
</file>