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4" r:id="rId4"/>
    <p:sldId id="266" r:id="rId5"/>
    <p:sldId id="263" r:id="rId6"/>
    <p:sldId id="258" r:id="rId7"/>
    <p:sldId id="259" r:id="rId8"/>
    <p:sldId id="260" r:id="rId9"/>
    <p:sldId id="261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3B12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606E6-609E-42EE-8303-E0B5F7D14589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B9677-B6DD-4046-8162-BA2056C86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69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305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5B0C-4BBD-48DE-B2D9-60F968565F4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020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305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5B0C-4BBD-48DE-B2D9-60F968565F4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020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305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5B0C-4BBD-48DE-B2D9-60F968565F4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020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305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5B0C-4BBD-48DE-B2D9-60F968565F4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020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305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5B0C-4BBD-48DE-B2D9-60F968565F4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020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305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5B0C-4BBD-48DE-B2D9-60F968565F4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020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305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5B0C-4BBD-48DE-B2D9-60F968565F4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020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305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5B0C-4BBD-48DE-B2D9-60F968565F4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020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305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5B0C-4BBD-48DE-B2D9-60F968565F4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020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305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5B0C-4BBD-48DE-B2D9-60F968565F4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020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yunarmiya.nso@mai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E: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" y="-36773"/>
            <a:ext cx="9145193" cy="689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5332" y="321584"/>
            <a:ext cx="74602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A0000"/>
                </a:solidFill>
                <a:latin typeface="Arial Narrow" pitchFamily="34" charset="0"/>
              </a:rPr>
              <a:t>НОВОСИБИРСКОЕ РЕГИОНАЛЬНОЕ ОТДЕЛЕНИЕ ВСЕРОССИЙСКОГО </a:t>
            </a:r>
          </a:p>
          <a:p>
            <a:pPr algn="ctr"/>
            <a:r>
              <a:rPr lang="ru-RU" sz="2800" b="1" dirty="0" smtClean="0">
                <a:solidFill>
                  <a:srgbClr val="9A0000"/>
                </a:solidFill>
                <a:latin typeface="Arial Narrow" pitchFamily="34" charset="0"/>
              </a:rPr>
              <a:t>ВОЕННО-ПАТРИОТИЧЕСКОГО ДВИЖЕНИЯ «ЮНАРМИЯ»</a:t>
            </a:r>
            <a:endParaRPr lang="ru-RU" sz="28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"/>
          <a:stretch/>
        </p:blipFill>
        <p:spPr bwMode="auto">
          <a:xfrm rot="19848671" flipH="1">
            <a:off x="6002391" y="5700295"/>
            <a:ext cx="4566395" cy="1044742"/>
          </a:xfrm>
          <a:prstGeom prst="parallelogram">
            <a:avLst>
              <a:gd name="adj" fmla="val 797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Documents and Settings\user\Мои документы\Олег\Дизайн\ГЕРАЛЬДИКА\Звезда разная\zvezda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7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645"/>
          <a:stretch/>
        </p:blipFill>
        <p:spPr bwMode="auto">
          <a:xfrm>
            <a:off x="7707951" y="2852935"/>
            <a:ext cx="1436049" cy="2564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765956" y="3409169"/>
            <a:ext cx="74602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Рекомендации по созданию местного </a:t>
            </a:r>
            <a:r>
              <a:rPr lang="ru-RU" sz="2800" b="1" dirty="0" smtClean="0">
                <a:solidFill>
                  <a:srgbClr val="C00000"/>
                </a:solidFill>
              </a:rPr>
              <a:t>отделения Всероссийского </a:t>
            </a:r>
            <a:r>
              <a:rPr lang="ru-RU" sz="2800" b="1" dirty="0">
                <a:solidFill>
                  <a:srgbClr val="C00000"/>
                </a:solidFill>
              </a:rPr>
              <a:t>движения «ЮНАРМИЯ</a:t>
            </a:r>
            <a:r>
              <a:rPr lang="ru-RU" sz="2800" b="1" dirty="0" smtClean="0">
                <a:solidFill>
                  <a:srgbClr val="C00000"/>
                </a:solidFill>
              </a:rPr>
              <a:t>»</a:t>
            </a:r>
            <a:endParaRPr lang="ru-RU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05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E: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" y="-27384"/>
            <a:ext cx="9397729" cy="708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\\Rs1-pc\Общая\ЮНАРМИЯ\дизайн\бланки\blanki-regioni-unarnia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 t="3632" r="26803" b="80704"/>
          <a:stretch/>
        </p:blipFill>
        <p:spPr bwMode="auto">
          <a:xfrm>
            <a:off x="206059" y="1543100"/>
            <a:ext cx="8686421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40940" y="620688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координаты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61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E: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25371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2868" y="188640"/>
            <a:ext cx="8467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 smtClean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Новосибирское региональное отделение создано в ноябре 2016 года.</a:t>
            </a:r>
          </a:p>
          <a:p>
            <a:pPr lvl="0" algn="just"/>
            <a:r>
              <a:rPr lang="ru-RU" sz="2800" b="1" dirty="0" smtClean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 первом слете ВДЮВПД «</a:t>
            </a:r>
            <a:r>
              <a:rPr lang="ru-RU" sz="2800" b="1" dirty="0" err="1" smtClean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Юнармия</a:t>
            </a:r>
            <a:r>
              <a:rPr lang="ru-RU" sz="2800" b="1" dirty="0" smtClean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члены движения были приняты представители 10 военно-патриотических клубов и объединений  Новосибирской области.</a:t>
            </a:r>
            <a:endParaRPr lang="ru-RU" sz="2800" b="1" dirty="0">
              <a:solidFill>
                <a:srgbClr val="9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95" y="4005064"/>
            <a:ext cx="4165097" cy="27781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99" y="3980020"/>
            <a:ext cx="4139952" cy="27613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0929" y="2780928"/>
            <a:ext cx="85087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A23B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Начальником штаба регионального отделения Новосибирской области избран Дмитрий Николаевич  Семенов.</a:t>
            </a:r>
            <a:endParaRPr lang="ru-RU" sz="2400" b="1" dirty="0">
              <a:solidFill>
                <a:srgbClr val="A23B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30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E: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25371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2187" y="323767"/>
            <a:ext cx="84679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 smtClean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 состоянию на 01.02.2017г. в Новосибирской области зарегистрированы 2 местных отделения «</a:t>
            </a:r>
            <a:r>
              <a:rPr lang="ru-RU" sz="2800" b="1" dirty="0" err="1" smtClean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Юнармии</a:t>
            </a:r>
            <a:r>
              <a:rPr lang="ru-RU" sz="2800" b="1" dirty="0" smtClean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в г. Бердске и в г. Сузуне.</a:t>
            </a:r>
          </a:p>
          <a:p>
            <a:pPr lvl="0" algn="just"/>
            <a:endParaRPr lang="ru-RU" sz="2800" b="1" dirty="0">
              <a:solidFill>
                <a:srgbClr val="9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800" b="1" dirty="0" smtClean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ближайшее время местные отделения появятся в Северном, Чанах, Татарске, Колывани и Оби.</a:t>
            </a:r>
            <a:endParaRPr lang="ru-RU" sz="2800" b="1" dirty="0">
              <a:solidFill>
                <a:srgbClr val="9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"/>
          <a:stretch/>
        </p:blipFill>
        <p:spPr>
          <a:xfrm>
            <a:off x="362186" y="3573017"/>
            <a:ext cx="4095677" cy="29027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" t="10287"/>
          <a:stretch/>
        </p:blipFill>
        <p:spPr>
          <a:xfrm>
            <a:off x="4863442" y="3573017"/>
            <a:ext cx="3964896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5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E: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" y="-27384"/>
            <a:ext cx="925371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378487"/>
            <a:ext cx="8467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регистрации местных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действовать в соответствии с нижеуказанными рекомендациями.</a:t>
            </a:r>
            <a:endParaRPr lang="ru-RU" sz="3200" b="1" dirty="0">
              <a:solidFill>
                <a:srgbClr val="9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345" y="3415307"/>
            <a:ext cx="4244135" cy="318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E: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" y="-27384"/>
            <a:ext cx="925371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378488"/>
            <a:ext cx="8467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местных отделений проводится согласно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п.10.19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Устава Всероссийского движения «ЮНАРМИЯ» по согласованию со штабом регионального отделения Новосибирской области Движения «ЮНАРМИЯ».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в свою очередь согласует создание местных отделений с Главным штабом. </a:t>
            </a:r>
            <a:r>
              <a:rPr lang="ru-RU" sz="2800" b="1" dirty="0" smtClean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9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39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E: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" y="-27384"/>
            <a:ext cx="9132739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6096" y="620688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органа местного самоуправления может быть создано только одно местное отделение, входящее в состав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созданием местного отделения, уточните – не создано ли уже оно на территории Вашего муниципального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6096" y="4077072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Местные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не являются юридическими лицами, не имеют собственных уставов, руководствуются и действуют на основании Устава Движения «ЮНАРМИИ».</a:t>
            </a:r>
          </a:p>
        </p:txBody>
      </p:sp>
    </p:spTree>
    <p:extLst>
      <p:ext uri="{BB962C8B-B14F-4D97-AF65-F5344CB8AC3E}">
        <p14:creationId xmlns:p14="http://schemas.microsoft.com/office/powerpoint/2010/main" val="40185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E: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" y="-118589"/>
            <a:ext cx="9253713" cy="697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620688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Для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местного отделения необходимо организовать и провести Первый Слет местного отделения «ЮНАРМИИ».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1324" y="2060848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Решение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созыве Слета принимается не менее, чем за месяц до дня его проведения. В решении о созыве Слета должны быть указаны дата и место проведения, проект повестки дня Слета.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1324" y="4005064"/>
            <a:ext cx="79891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Слете вы должны избрать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штаба,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ревизора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определить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персональный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штаба, порядок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избрания и прекращения полномочий его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1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E: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" y="-27384"/>
            <a:ext cx="9132739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6744" y="836712"/>
            <a:ext cx="777686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штаба местного отделения рекомендуется включить представителей следующих направлений: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самоуправления;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ДОСААФ;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районного военкомата;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 ветеранской организации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95350"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представителя Русской Православной Церкви или иной официальной конфессии, разрешенной на территории Российской Федерации;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военно-патриотической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молодежной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организации;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возможности – представителя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воинской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части, дислоцированной в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районе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87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E: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" y="-27384"/>
            <a:ext cx="9132739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7" y="836712"/>
            <a:ext cx="717856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Решение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Слета закрепляются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Протоколом. Сканированное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протокола (с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подписями)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направляется по электронной почте в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штаб регионального отделения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yunarmiya.nso@mail.ru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 По окончании Слета вся власть в местном отделении передается штабу местного отделения. Штаб избирается на 5 лет и возглавляется Начальником штаба. </a:t>
            </a:r>
          </a:p>
        </p:txBody>
      </p:sp>
    </p:spTree>
    <p:extLst>
      <p:ext uri="{BB962C8B-B14F-4D97-AF65-F5344CB8AC3E}">
        <p14:creationId xmlns:p14="http://schemas.microsoft.com/office/powerpoint/2010/main" val="10261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374</Words>
  <Application>Microsoft Office PowerPoint</Application>
  <PresentationFormat>Экран (4:3)</PresentationFormat>
  <Paragraphs>41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RS1</cp:lastModifiedBy>
  <cp:revision>12</cp:revision>
  <dcterms:created xsi:type="dcterms:W3CDTF">2017-02-08T07:41:15Z</dcterms:created>
  <dcterms:modified xsi:type="dcterms:W3CDTF">2017-03-14T04:35:46Z</dcterms:modified>
</cp:coreProperties>
</file>